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5"/>
  </p:notesMasterIdLst>
  <p:sldIdLst>
    <p:sldId id="257" r:id="rId2"/>
    <p:sldId id="258" r:id="rId3"/>
    <p:sldId id="290" r:id="rId4"/>
    <p:sldId id="291" r:id="rId5"/>
    <p:sldId id="292" r:id="rId6"/>
    <p:sldId id="262" r:id="rId7"/>
    <p:sldId id="293" r:id="rId8"/>
    <p:sldId id="294" r:id="rId9"/>
    <p:sldId id="29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4474CE-3CF5-4494-B71E-3DF77F722EC6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4876FF-CC80-47E4-970C-F205125B3C71}">
      <dgm:prSet phldrT="[Текст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sz="1400" b="1" baseline="0" dirty="0" smtClean="0"/>
            <a:t>«1С:Бухгалтерия строительной организации для Казахстана»</a:t>
          </a:r>
          <a:endParaRPr lang="ru-RU" sz="1400" b="1" dirty="0"/>
        </a:p>
      </dgm:t>
    </dgm:pt>
    <dgm:pt modelId="{8511AF83-78B5-4AFB-9DDE-B67605D652F8}" type="parTrans" cxnId="{97B2E014-D0A2-409F-B428-539584443FC5}">
      <dgm:prSet/>
      <dgm:spPr/>
      <dgm:t>
        <a:bodyPr/>
        <a:lstStyle/>
        <a:p>
          <a:endParaRPr lang="ru-RU"/>
        </a:p>
      </dgm:t>
    </dgm:pt>
    <dgm:pt modelId="{A5F88EAE-8D29-4CB4-9D5D-E5E5F4F20B2E}" type="sibTrans" cxnId="{97B2E014-D0A2-409F-B428-539584443FC5}">
      <dgm:prSet/>
      <dgm:spPr/>
      <dgm:t>
        <a:bodyPr/>
        <a:lstStyle/>
        <a:p>
          <a:endParaRPr lang="ru-RU"/>
        </a:p>
      </dgm:t>
    </dgm:pt>
    <dgm:pt modelId="{E27DFD06-6A41-4FDA-BB01-7EFF683C351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Генеральные подрядные организации</a:t>
          </a:r>
          <a:endParaRPr lang="ru-RU" sz="1200" b="1" dirty="0">
            <a:effectLst/>
          </a:endParaRPr>
        </a:p>
      </dgm:t>
    </dgm:pt>
    <dgm:pt modelId="{170BF5E5-42E7-4872-8893-8C615C1D7EC8}" type="parTrans" cxnId="{D38A99F4-7786-4472-98BD-A21187FEF8C8}">
      <dgm:prSet/>
      <dgm:spPr/>
      <dgm:t>
        <a:bodyPr/>
        <a:lstStyle/>
        <a:p>
          <a:endParaRPr lang="ru-RU"/>
        </a:p>
      </dgm:t>
    </dgm:pt>
    <dgm:pt modelId="{6D0C7F60-CA2D-4B8E-9BE1-159D6F7500C5}" type="sibTrans" cxnId="{D38A99F4-7786-4472-98BD-A21187FEF8C8}">
      <dgm:prSet/>
      <dgm:spPr/>
      <dgm:t>
        <a:bodyPr/>
        <a:lstStyle/>
        <a:p>
          <a:endParaRPr lang="ru-RU"/>
        </a:p>
      </dgm:t>
    </dgm:pt>
    <dgm:pt modelId="{22712E5B-9CB1-45D2-85EA-7105784C7692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100" b="1" dirty="0" smtClean="0">
              <a:effectLst/>
            </a:rPr>
            <a:t>Инвесторы</a:t>
          </a:r>
          <a:endParaRPr lang="ru-RU" sz="1100" b="1" dirty="0">
            <a:effectLst/>
          </a:endParaRPr>
        </a:p>
      </dgm:t>
    </dgm:pt>
    <dgm:pt modelId="{B187CE90-9C0F-4F1D-9E3F-4D151A847484}" type="parTrans" cxnId="{16D0518A-52B9-404B-A3D0-5C7BC56785B2}">
      <dgm:prSet/>
      <dgm:spPr/>
      <dgm:t>
        <a:bodyPr/>
        <a:lstStyle/>
        <a:p>
          <a:endParaRPr lang="ru-RU"/>
        </a:p>
      </dgm:t>
    </dgm:pt>
    <dgm:pt modelId="{92FE04D7-05EE-4081-9A8E-15A68F09C520}" type="sibTrans" cxnId="{16D0518A-52B9-404B-A3D0-5C7BC56785B2}">
      <dgm:prSet/>
      <dgm:spPr/>
      <dgm:t>
        <a:bodyPr/>
        <a:lstStyle/>
        <a:p>
          <a:endParaRPr lang="ru-RU"/>
        </a:p>
      </dgm:t>
    </dgm:pt>
    <dgm:pt modelId="{ADB13565-4D28-4EFA-A9F9-91CD375F3D01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Субподрядные организации</a:t>
          </a:r>
          <a:endParaRPr lang="ru-RU" sz="1200" b="1" dirty="0">
            <a:effectLst/>
          </a:endParaRPr>
        </a:p>
      </dgm:t>
    </dgm:pt>
    <dgm:pt modelId="{7773E4EB-6811-4B78-BFBF-65A4799314DF}" type="parTrans" cxnId="{DB7F43F3-34EE-403A-8C8C-842CCE800073}">
      <dgm:prSet/>
      <dgm:spPr/>
      <dgm:t>
        <a:bodyPr/>
        <a:lstStyle/>
        <a:p>
          <a:endParaRPr lang="ru-RU"/>
        </a:p>
      </dgm:t>
    </dgm:pt>
    <dgm:pt modelId="{C0C52B3D-69B2-42B7-95DD-B36ADC6BB9B9}" type="sibTrans" cxnId="{DB7F43F3-34EE-403A-8C8C-842CCE800073}">
      <dgm:prSet/>
      <dgm:spPr/>
      <dgm:t>
        <a:bodyPr/>
        <a:lstStyle/>
        <a:p>
          <a:endParaRPr lang="ru-RU"/>
        </a:p>
      </dgm:t>
    </dgm:pt>
    <dgm:pt modelId="{B350B345-44D2-4E7D-B96B-CEE73DCA36B9}">
      <dgm:prSet phldrT="[Текст]" custT="1"/>
      <dgm:spPr>
        <a:solidFill>
          <a:srgbClr val="FF9900">
            <a:alpha val="50000"/>
          </a:srgbClr>
        </a:solidFill>
      </dgm:spPr>
      <dgm:t>
        <a:bodyPr/>
        <a:lstStyle/>
        <a:p>
          <a:r>
            <a:rPr lang="ru-RU" sz="1200" b="1" dirty="0" smtClean="0">
              <a:effectLst/>
            </a:rPr>
            <a:t>Заказчики</a:t>
          </a:r>
          <a:endParaRPr lang="ru-RU" sz="1200" b="1" dirty="0">
            <a:effectLst/>
          </a:endParaRPr>
        </a:p>
      </dgm:t>
    </dgm:pt>
    <dgm:pt modelId="{A92BBA22-0A66-43B5-9ECF-FBEF246D950A}" type="parTrans" cxnId="{2DAD3723-0723-4901-82F8-63463D0E3135}">
      <dgm:prSet/>
      <dgm:spPr/>
      <dgm:t>
        <a:bodyPr/>
        <a:lstStyle/>
        <a:p>
          <a:endParaRPr lang="ru-RU"/>
        </a:p>
      </dgm:t>
    </dgm:pt>
    <dgm:pt modelId="{FB6CFFB7-39E9-4834-9C73-CBD4C29F5DC2}" type="sibTrans" cxnId="{2DAD3723-0723-4901-82F8-63463D0E3135}">
      <dgm:prSet/>
      <dgm:spPr/>
      <dgm:t>
        <a:bodyPr/>
        <a:lstStyle/>
        <a:p>
          <a:endParaRPr lang="ru-RU"/>
        </a:p>
      </dgm:t>
    </dgm:pt>
    <dgm:pt modelId="{4AEACBAF-DD59-49B5-A0BA-A258A21DA206}" type="pres">
      <dgm:prSet presAssocID="{9F4474CE-3CF5-4494-B71E-3DF77F722EC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F25B1-EB32-4964-85FD-B093902D7344}" type="pres">
      <dgm:prSet presAssocID="{9F4474CE-3CF5-4494-B71E-3DF77F722EC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9EC94835-230C-4EE7-A65C-E47FAD71D869}" type="pres">
      <dgm:prSet presAssocID="{314876FF-CC80-47E4-970C-F205125B3C71}" presName="centerShape" presStyleLbl="vennNode1" presStyleIdx="0" presStyleCnt="5" custScaleX="112078"/>
      <dgm:spPr/>
      <dgm:t>
        <a:bodyPr/>
        <a:lstStyle/>
        <a:p>
          <a:endParaRPr lang="ru-RU"/>
        </a:p>
      </dgm:t>
    </dgm:pt>
    <dgm:pt modelId="{7449F721-EF62-4CA1-B8EB-408917C54A55}" type="pres">
      <dgm:prSet presAssocID="{E27DFD06-6A41-4FDA-BB01-7EFF683C3512}" presName="node" presStyleLbl="vennNode1" presStyleIdx="1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18EC5-574A-47B4-AFC8-E6F8130E721D}" type="pres">
      <dgm:prSet presAssocID="{22712E5B-9CB1-45D2-85EA-7105784C7692}" presName="node" presStyleLbl="vennNode1" presStyleIdx="2" presStyleCnt="5" custScaleX="153680" custScaleY="124129" custRadScaleRad="120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83FD0-3FB9-4EA3-8875-3A003899AF7A}" type="pres">
      <dgm:prSet presAssocID="{ADB13565-4D28-4EFA-A9F9-91CD375F3D01}" presName="node" presStyleLbl="vennNode1" presStyleIdx="3" presStyleCnt="5" custScaleX="153680" custScaleY="124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24D9-B9E0-4BB5-8C94-FB3F70183DF0}" type="pres">
      <dgm:prSet presAssocID="{B350B345-44D2-4E7D-B96B-CEE73DCA36B9}" presName="node" presStyleLbl="vennNode1" presStyleIdx="4" presStyleCnt="5" custScaleX="153680" custScaleY="124129" custRadScaleRad="122485" custRadScaleInc="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4EA622-FF3C-4D8D-8E28-23AF03C79B7E}" type="presOf" srcId="{314876FF-CC80-47E4-970C-F205125B3C71}" destId="{9EC94835-230C-4EE7-A65C-E47FAD71D869}" srcOrd="0" destOrd="0" presId="urn:microsoft.com/office/officeart/2005/8/layout/radial3"/>
    <dgm:cxn modelId="{DC34FD25-9417-44E6-BAB6-94725D96BA76}" type="presOf" srcId="{22712E5B-9CB1-45D2-85EA-7105784C7692}" destId="{F1A18EC5-574A-47B4-AFC8-E6F8130E721D}" srcOrd="0" destOrd="0" presId="urn:microsoft.com/office/officeart/2005/8/layout/radial3"/>
    <dgm:cxn modelId="{16D0518A-52B9-404B-A3D0-5C7BC56785B2}" srcId="{314876FF-CC80-47E4-970C-F205125B3C71}" destId="{22712E5B-9CB1-45D2-85EA-7105784C7692}" srcOrd="1" destOrd="0" parTransId="{B187CE90-9C0F-4F1D-9E3F-4D151A847484}" sibTransId="{92FE04D7-05EE-4081-9A8E-15A68F09C520}"/>
    <dgm:cxn modelId="{DB7F43F3-34EE-403A-8C8C-842CCE800073}" srcId="{314876FF-CC80-47E4-970C-F205125B3C71}" destId="{ADB13565-4D28-4EFA-A9F9-91CD375F3D01}" srcOrd="2" destOrd="0" parTransId="{7773E4EB-6811-4B78-BFBF-65A4799314DF}" sibTransId="{C0C52B3D-69B2-42B7-95DD-B36ADC6BB9B9}"/>
    <dgm:cxn modelId="{D38A99F4-7786-4472-98BD-A21187FEF8C8}" srcId="{314876FF-CC80-47E4-970C-F205125B3C71}" destId="{E27DFD06-6A41-4FDA-BB01-7EFF683C3512}" srcOrd="0" destOrd="0" parTransId="{170BF5E5-42E7-4872-8893-8C615C1D7EC8}" sibTransId="{6D0C7F60-CA2D-4B8E-9BE1-159D6F7500C5}"/>
    <dgm:cxn modelId="{B6F5B005-8D79-461B-9ACC-42FFD0E1216D}" type="presOf" srcId="{B350B345-44D2-4E7D-B96B-CEE73DCA36B9}" destId="{BC2B24D9-B9E0-4BB5-8C94-FB3F70183DF0}" srcOrd="0" destOrd="0" presId="urn:microsoft.com/office/officeart/2005/8/layout/radial3"/>
    <dgm:cxn modelId="{E75C937D-E671-4183-B2D5-0733DC0C986E}" type="presOf" srcId="{ADB13565-4D28-4EFA-A9F9-91CD375F3D01}" destId="{54C83FD0-3FB9-4EA3-8875-3A003899AF7A}" srcOrd="0" destOrd="0" presId="urn:microsoft.com/office/officeart/2005/8/layout/radial3"/>
    <dgm:cxn modelId="{97B2E014-D0A2-409F-B428-539584443FC5}" srcId="{9F4474CE-3CF5-4494-B71E-3DF77F722EC6}" destId="{314876FF-CC80-47E4-970C-F205125B3C71}" srcOrd="0" destOrd="0" parTransId="{8511AF83-78B5-4AFB-9DDE-B67605D652F8}" sibTransId="{A5F88EAE-8D29-4CB4-9D5D-E5E5F4F20B2E}"/>
    <dgm:cxn modelId="{ECEB9950-C79C-4267-8819-9E44D053D8BD}" type="presOf" srcId="{E27DFD06-6A41-4FDA-BB01-7EFF683C3512}" destId="{7449F721-EF62-4CA1-B8EB-408917C54A55}" srcOrd="0" destOrd="0" presId="urn:microsoft.com/office/officeart/2005/8/layout/radial3"/>
    <dgm:cxn modelId="{84A57636-0F65-4F53-A97F-4E3289311B4E}" type="presOf" srcId="{9F4474CE-3CF5-4494-B71E-3DF77F722EC6}" destId="{4AEACBAF-DD59-49B5-A0BA-A258A21DA206}" srcOrd="0" destOrd="0" presId="urn:microsoft.com/office/officeart/2005/8/layout/radial3"/>
    <dgm:cxn modelId="{2DAD3723-0723-4901-82F8-63463D0E3135}" srcId="{314876FF-CC80-47E4-970C-F205125B3C71}" destId="{B350B345-44D2-4E7D-B96B-CEE73DCA36B9}" srcOrd="3" destOrd="0" parTransId="{A92BBA22-0A66-43B5-9ECF-FBEF246D950A}" sibTransId="{FB6CFFB7-39E9-4834-9C73-CBD4C29F5DC2}"/>
    <dgm:cxn modelId="{82259FE1-E588-4593-BE0F-D62079AF5890}" type="presParOf" srcId="{4AEACBAF-DD59-49B5-A0BA-A258A21DA206}" destId="{88AF25B1-EB32-4964-85FD-B093902D7344}" srcOrd="0" destOrd="0" presId="urn:microsoft.com/office/officeart/2005/8/layout/radial3"/>
    <dgm:cxn modelId="{A31856CC-A2EC-462E-8AE2-F3B648D9E35B}" type="presParOf" srcId="{88AF25B1-EB32-4964-85FD-B093902D7344}" destId="{9EC94835-230C-4EE7-A65C-E47FAD71D869}" srcOrd="0" destOrd="0" presId="urn:microsoft.com/office/officeart/2005/8/layout/radial3"/>
    <dgm:cxn modelId="{53922348-53A9-44F0-A8E1-B6B00CA799D3}" type="presParOf" srcId="{88AF25B1-EB32-4964-85FD-B093902D7344}" destId="{7449F721-EF62-4CA1-B8EB-408917C54A55}" srcOrd="1" destOrd="0" presId="urn:microsoft.com/office/officeart/2005/8/layout/radial3"/>
    <dgm:cxn modelId="{A9F39548-E4AC-41E3-BB38-1F09843489DC}" type="presParOf" srcId="{88AF25B1-EB32-4964-85FD-B093902D7344}" destId="{F1A18EC5-574A-47B4-AFC8-E6F8130E721D}" srcOrd="2" destOrd="0" presId="urn:microsoft.com/office/officeart/2005/8/layout/radial3"/>
    <dgm:cxn modelId="{9F8B0763-C656-4226-B452-0D2A7D634D61}" type="presParOf" srcId="{88AF25B1-EB32-4964-85FD-B093902D7344}" destId="{54C83FD0-3FB9-4EA3-8875-3A003899AF7A}" srcOrd="3" destOrd="0" presId="urn:microsoft.com/office/officeart/2005/8/layout/radial3"/>
    <dgm:cxn modelId="{EBB712FC-1B29-4D95-977E-C7EC41A0D8E1}" type="presParOf" srcId="{88AF25B1-EB32-4964-85FD-B093902D7344}" destId="{BC2B24D9-B9E0-4BB5-8C94-FB3F70183DF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Планирование СМР</a:t>
          </a:r>
          <a:endParaRPr lang="ru-RU" sz="1400" b="1" dirty="0">
            <a:solidFill>
              <a:schemeClr val="tx1"/>
            </a:solidFill>
          </a:endParaRPr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FD3B6-8FAF-4118-BF4D-D422A1BB617D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Ведение перечня производимых строительно-монтажных работ с указанием расценок и нормативных ресурсов</a:t>
          </a:r>
          <a:endParaRPr lang="ru-RU" sz="1200" b="1" dirty="0">
            <a:solidFill>
              <a:schemeClr val="tx1"/>
            </a:solidFill>
          </a:endParaRPr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используется для планирования и учета выполнения СМР, а также учета выполнения сдельных работ сотрудниками организации.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F05BA5-4A55-4FB4-9260-18E6ABEDF6E8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 sz="12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Определение объемов выполнения строительно-монтажных работ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solidFill>
                <a:schemeClr val="tx1"/>
              </a:solidFill>
            </a:rPr>
            <a:t>предназначен для регистрации объемного плана работ по объекту строительства на основании количества работ по договору и нормативных ресурсов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548E47-ABA0-44FC-8D34-6E1B1E091E0D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Формирование путевых листов и сдельных нарядов на выполнение строительно-монтажных работ</a:t>
          </a:r>
          <a:endParaRPr lang="ru-RU" sz="1200" b="1" dirty="0">
            <a:solidFill>
              <a:schemeClr val="tx1"/>
            </a:solidFill>
          </a:endParaRPr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i="1" dirty="0" smtClean="0">
              <a:ln w="1905"/>
              <a:solidFill>
                <a:schemeClr val="tx1"/>
              </a:solidFill>
            </a:rPr>
            <a:t>позволяют анализировать требуемые технические и людские ресурсы и моделировать графики их занятости</a:t>
          </a:r>
          <a:endParaRPr lang="ru-RU" sz="1200" b="0" i="1" u="none" dirty="0">
            <a:solidFill>
              <a:schemeClr val="tx1"/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61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3"/>
      <dgm:spPr/>
    </dgm:pt>
    <dgm:pt modelId="{4788875F-A6C5-46FB-931F-17E351C7DB74}" type="pres">
      <dgm:prSet presAssocID="{612FD3B6-8FAF-4118-BF4D-D422A1BB617D}" presName="text2" presStyleLbl="fgAcc2" presStyleIdx="0" presStyleCnt="3" custScaleX="113270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3"/>
      <dgm:spPr/>
    </dgm:pt>
    <dgm:pt modelId="{598A5C11-4453-4AA8-BBC0-7CA0618C1229}" type="pres">
      <dgm:prSet presAssocID="{3F4E2F76-CBB4-4FC7-B8FA-3E21C26F0BC0}" presName="text3" presStyleLbl="fgAcc3" presStyleIdx="0" presStyleCnt="3" custScaleX="119630" custScaleY="15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3"/>
      <dgm:spPr/>
    </dgm:pt>
    <dgm:pt modelId="{85E608F6-FF32-4928-B196-D051063706B6}" type="pres">
      <dgm:prSet presAssocID="{FEF05BA5-4A55-4FB4-9260-18E6ABEDF6E8}" presName="text2" presStyleLbl="fgAcc2" presStyleIdx="1" presStyleCnt="3" custScaleX="111961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3"/>
      <dgm:spPr/>
    </dgm:pt>
    <dgm:pt modelId="{FEA8D8C3-0C85-4CAC-A781-415355CF24DE}" type="pres">
      <dgm:prSet presAssocID="{A61C8A30-B7BA-4100-BB92-8D56EDE640A8}" presName="text3" presStyleLbl="fgAcc3" presStyleIdx="1" presStyleCnt="3" custScaleX="119630" custScaleY="15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3"/>
      <dgm:spPr/>
    </dgm:pt>
    <dgm:pt modelId="{8C21E104-86F5-47FE-8842-A3A2906CADA1}" type="pres">
      <dgm:prSet presAssocID="{57548E47-ABA0-44FC-8D34-6E1B1E091E0D}" presName="text2" presStyleLbl="fgAcc2" presStyleIdx="2" presStyleCnt="3" custScaleX="113908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3"/>
      <dgm:spPr/>
    </dgm:pt>
    <dgm:pt modelId="{A84EA003-81A1-4FA3-9B87-61C59ACA0295}" type="pres">
      <dgm:prSet presAssocID="{960CB919-3595-4461-A800-A0375C77BBDC}" presName="text3" presStyleLbl="fgAcc3" presStyleIdx="2" presStyleCnt="3" custScaleX="119630" custScaleY="153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</dgm:ptLst>
  <dgm:cxnLst>
    <dgm:cxn modelId="{58BA90F5-04D2-4871-B34E-E95389B8E8D7}" type="presOf" srcId="{76D83E8C-F74B-434B-A75C-5EFAFBA1B6D4}" destId="{8C556B01-A577-4240-90DB-FE64FA6FBBA8}" srcOrd="0" destOrd="0" presId="urn:microsoft.com/office/officeart/2005/8/layout/hierarchy1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C32B64AB-6C08-44C7-B40C-480491DE2278}" type="presOf" srcId="{960CB919-3595-4461-A800-A0375C77BBDC}" destId="{A84EA003-81A1-4FA3-9B87-61C59ACA0295}" srcOrd="0" destOrd="0" presId="urn:microsoft.com/office/officeart/2005/8/layout/hierarchy1"/>
    <dgm:cxn modelId="{32E80CA1-145D-4D07-97E0-C13E35B7FC2E}" type="presOf" srcId="{B45DA289-F4D4-4C3B-BDF4-02A1FAA74BAF}" destId="{9DC879CD-227D-46CF-AEEB-1DDAE95814F0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F38417E3-E1B5-4941-BB38-73795B455AA0}" type="presOf" srcId="{A61C8A30-B7BA-4100-BB92-8D56EDE640A8}" destId="{FEA8D8C3-0C85-4CAC-A781-415355CF24DE}" srcOrd="0" destOrd="0" presId="urn:microsoft.com/office/officeart/2005/8/layout/hierarchy1"/>
    <dgm:cxn modelId="{07A01093-2BD8-4B1E-87E3-4B24D2BB5018}" type="presOf" srcId="{3F4E2F76-CBB4-4FC7-B8FA-3E21C26F0BC0}" destId="{598A5C11-4453-4AA8-BBC0-7CA0618C1229}" srcOrd="0" destOrd="0" presId="urn:microsoft.com/office/officeart/2005/8/layout/hierarchy1"/>
    <dgm:cxn modelId="{E1855B91-D0E8-480A-816D-392462A85670}" type="presOf" srcId="{4F40C280-CBB8-4C78-8023-7122E8F49D30}" destId="{F1BF202D-3BBA-4FF5-BB4E-6012B6626432}" srcOrd="0" destOrd="0" presId="urn:microsoft.com/office/officeart/2005/8/layout/hierarchy1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66CA0B4E-C14E-4121-9336-5965575F46A5}" type="presOf" srcId="{FD1BDAFB-AB24-472A-B0D3-3D8630CCC589}" destId="{A588DD4C-F40A-41DF-BBF0-A8030E45E24E}" srcOrd="0" destOrd="0" presId="urn:microsoft.com/office/officeart/2005/8/layout/hierarchy1"/>
    <dgm:cxn modelId="{E2F00ED2-686B-4431-88A7-748C2F3B7CD0}" type="presOf" srcId="{57548E47-ABA0-44FC-8D34-6E1B1E091E0D}" destId="{8C21E104-86F5-47FE-8842-A3A2906CADA1}" srcOrd="0" destOrd="0" presId="urn:microsoft.com/office/officeart/2005/8/layout/hierarchy1"/>
    <dgm:cxn modelId="{7BF2E9CE-1D11-422C-B112-80A3DC76E0EC}" type="presOf" srcId="{A7F088C3-99C1-432D-A67A-D179EC5A0D5F}" destId="{788DA7F2-6F0D-4790-8D0C-CE313B0D8322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D747F034-4B11-496A-902F-17DF252D1AC1}" type="presOf" srcId="{FA0C8A56-070B-4C39-8AF1-1CC65A847E12}" destId="{9C8DFB37-1600-468D-BE40-7187667B4FF2}" srcOrd="0" destOrd="0" presId="urn:microsoft.com/office/officeart/2005/8/layout/hierarchy1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20A82F26-75F2-4C50-878C-3142A32109CC}" type="presOf" srcId="{612FD3B6-8FAF-4118-BF4D-D422A1BB617D}" destId="{4788875F-A6C5-46FB-931F-17E351C7DB74}" srcOrd="0" destOrd="0" presId="urn:microsoft.com/office/officeart/2005/8/layout/hierarchy1"/>
    <dgm:cxn modelId="{4F6D5391-32D0-4CA0-9BDF-66CECD2B7464}" type="presOf" srcId="{FEF05BA5-4A55-4FB4-9260-18E6ABEDF6E8}" destId="{85E608F6-FF32-4928-B196-D051063706B6}" srcOrd="0" destOrd="0" presId="urn:microsoft.com/office/officeart/2005/8/layout/hierarchy1"/>
    <dgm:cxn modelId="{C8C92D01-C477-4359-A6F4-C525142AFCD4}" type="presOf" srcId="{3D2FBF1C-CEC8-40A7-9CE3-FFBA8F8AEF94}" destId="{80CCC420-AFF9-442A-8C39-3BED0C6D6A5A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D0B33CBC-063D-4494-8D3A-35948590151C}" type="presOf" srcId="{6284F8C2-2D8D-42D6-8187-C9A22F694D4B}" destId="{2F39D6A5-38C9-4F76-867C-C33E3D4541ED}" srcOrd="0" destOrd="0" presId="urn:microsoft.com/office/officeart/2005/8/layout/hierarchy1"/>
    <dgm:cxn modelId="{C0C29E09-D965-4B95-A28C-F0025C3E1E3D}" type="presParOf" srcId="{A588DD4C-F40A-41DF-BBF0-A8030E45E24E}" destId="{D813333B-D9A0-48B5-9AED-FD6A9DE40947}" srcOrd="0" destOrd="0" presId="urn:microsoft.com/office/officeart/2005/8/layout/hierarchy1"/>
    <dgm:cxn modelId="{252A5D1D-FA05-4050-BB1C-B4A82FE58999}" type="presParOf" srcId="{D813333B-D9A0-48B5-9AED-FD6A9DE40947}" destId="{5FCE97AE-D848-43DF-9A13-3A10DF45CD41}" srcOrd="0" destOrd="0" presId="urn:microsoft.com/office/officeart/2005/8/layout/hierarchy1"/>
    <dgm:cxn modelId="{1BE20B7C-5A50-4053-9642-CF3014978F94}" type="presParOf" srcId="{5FCE97AE-D848-43DF-9A13-3A10DF45CD41}" destId="{74C07442-145B-4125-9AD6-AD6BD8AC01F5}" srcOrd="0" destOrd="0" presId="urn:microsoft.com/office/officeart/2005/8/layout/hierarchy1"/>
    <dgm:cxn modelId="{FB08C717-16C8-4FE8-94D0-65E267AEE249}" type="presParOf" srcId="{5FCE97AE-D848-43DF-9A13-3A10DF45CD41}" destId="{80CCC420-AFF9-442A-8C39-3BED0C6D6A5A}" srcOrd="1" destOrd="0" presId="urn:microsoft.com/office/officeart/2005/8/layout/hierarchy1"/>
    <dgm:cxn modelId="{06B1D88F-503D-4EE5-A91F-25A338C4B487}" type="presParOf" srcId="{D813333B-D9A0-48B5-9AED-FD6A9DE40947}" destId="{CC65D252-D952-4DE1-8266-61EE79CAF452}" srcOrd="1" destOrd="0" presId="urn:microsoft.com/office/officeart/2005/8/layout/hierarchy1"/>
    <dgm:cxn modelId="{2938CD55-1AB0-4765-94A4-3556FF883718}" type="presParOf" srcId="{CC65D252-D952-4DE1-8266-61EE79CAF452}" destId="{2F39D6A5-38C9-4F76-867C-C33E3D4541ED}" srcOrd="0" destOrd="0" presId="urn:microsoft.com/office/officeart/2005/8/layout/hierarchy1"/>
    <dgm:cxn modelId="{9033E120-2B90-46A8-B94B-9B049BFB402D}" type="presParOf" srcId="{CC65D252-D952-4DE1-8266-61EE79CAF452}" destId="{4357E828-A185-4E25-AC13-FDCD5F8912B4}" srcOrd="1" destOrd="0" presId="urn:microsoft.com/office/officeart/2005/8/layout/hierarchy1"/>
    <dgm:cxn modelId="{A88F0070-898E-49FB-B266-F7BC8D3C5ADE}" type="presParOf" srcId="{4357E828-A185-4E25-AC13-FDCD5F8912B4}" destId="{6793FE7C-84B9-4901-96B1-877723F5E3BB}" srcOrd="0" destOrd="0" presId="urn:microsoft.com/office/officeart/2005/8/layout/hierarchy1"/>
    <dgm:cxn modelId="{2736F99D-1351-4555-B985-C5F366A6E33A}" type="presParOf" srcId="{6793FE7C-84B9-4901-96B1-877723F5E3BB}" destId="{91715FC3-4996-4B4B-8F62-68A8FCF9592E}" srcOrd="0" destOrd="0" presId="urn:microsoft.com/office/officeart/2005/8/layout/hierarchy1"/>
    <dgm:cxn modelId="{5433707F-1ACA-4A1A-B498-4C80F81B4EBE}" type="presParOf" srcId="{6793FE7C-84B9-4901-96B1-877723F5E3BB}" destId="{4788875F-A6C5-46FB-931F-17E351C7DB74}" srcOrd="1" destOrd="0" presId="urn:microsoft.com/office/officeart/2005/8/layout/hierarchy1"/>
    <dgm:cxn modelId="{E0A97782-7AC5-4219-ADF6-B6CD8A27802C}" type="presParOf" srcId="{4357E828-A185-4E25-AC13-FDCD5F8912B4}" destId="{BCDB513C-3AC5-4521-93F9-342D3B81EDBB}" srcOrd="1" destOrd="0" presId="urn:microsoft.com/office/officeart/2005/8/layout/hierarchy1"/>
    <dgm:cxn modelId="{14B59CCE-4ACA-4D30-B147-0CDD769C0A4C}" type="presParOf" srcId="{BCDB513C-3AC5-4521-93F9-342D3B81EDBB}" destId="{9C8DFB37-1600-468D-BE40-7187667B4FF2}" srcOrd="0" destOrd="0" presId="urn:microsoft.com/office/officeart/2005/8/layout/hierarchy1"/>
    <dgm:cxn modelId="{945E4D4D-2177-486B-87E6-27FDD5471D52}" type="presParOf" srcId="{BCDB513C-3AC5-4521-93F9-342D3B81EDBB}" destId="{573A4605-68A7-408E-8321-448C13061304}" srcOrd="1" destOrd="0" presId="urn:microsoft.com/office/officeart/2005/8/layout/hierarchy1"/>
    <dgm:cxn modelId="{E161D394-9620-4072-A848-61D04B4F064A}" type="presParOf" srcId="{573A4605-68A7-408E-8321-448C13061304}" destId="{C22C1726-9281-4BAD-9D3A-7F23D6C252DF}" srcOrd="0" destOrd="0" presId="urn:microsoft.com/office/officeart/2005/8/layout/hierarchy1"/>
    <dgm:cxn modelId="{61FF2128-74CA-43AC-97B8-AB86EC2C0B79}" type="presParOf" srcId="{C22C1726-9281-4BAD-9D3A-7F23D6C252DF}" destId="{EF886F33-FF39-4453-8676-0AC7B7A05338}" srcOrd="0" destOrd="0" presId="urn:microsoft.com/office/officeart/2005/8/layout/hierarchy1"/>
    <dgm:cxn modelId="{6C7B803D-D034-4688-84E4-B5F4BBE17C3A}" type="presParOf" srcId="{C22C1726-9281-4BAD-9D3A-7F23D6C252DF}" destId="{598A5C11-4453-4AA8-BBC0-7CA0618C1229}" srcOrd="1" destOrd="0" presId="urn:microsoft.com/office/officeart/2005/8/layout/hierarchy1"/>
    <dgm:cxn modelId="{138D9143-5CE9-4E79-ADF1-9A949170FBCD}" type="presParOf" srcId="{573A4605-68A7-408E-8321-448C13061304}" destId="{8D5C1CD3-2B10-4CA3-81FC-496EF5D3386D}" srcOrd="1" destOrd="0" presId="urn:microsoft.com/office/officeart/2005/8/layout/hierarchy1"/>
    <dgm:cxn modelId="{93B531C4-CED2-4DEB-A12D-DD6AD9C51666}" type="presParOf" srcId="{CC65D252-D952-4DE1-8266-61EE79CAF452}" destId="{9DC879CD-227D-46CF-AEEB-1DDAE95814F0}" srcOrd="2" destOrd="0" presId="urn:microsoft.com/office/officeart/2005/8/layout/hierarchy1"/>
    <dgm:cxn modelId="{6063A1DF-3428-4799-9859-A6813E16E82B}" type="presParOf" srcId="{CC65D252-D952-4DE1-8266-61EE79CAF452}" destId="{55167E5A-58A6-4500-85A4-0ADCB243F3DE}" srcOrd="3" destOrd="0" presId="urn:microsoft.com/office/officeart/2005/8/layout/hierarchy1"/>
    <dgm:cxn modelId="{5797C42F-CE0F-4550-8AEB-E208435C29BD}" type="presParOf" srcId="{55167E5A-58A6-4500-85A4-0ADCB243F3DE}" destId="{86030D86-F29F-4BCB-AC99-8330549218E1}" srcOrd="0" destOrd="0" presId="urn:microsoft.com/office/officeart/2005/8/layout/hierarchy1"/>
    <dgm:cxn modelId="{C0746E32-AB54-4441-AB9E-7527DA40F4BE}" type="presParOf" srcId="{86030D86-F29F-4BCB-AC99-8330549218E1}" destId="{8712CD49-1664-4361-93E2-CC81E357882E}" srcOrd="0" destOrd="0" presId="urn:microsoft.com/office/officeart/2005/8/layout/hierarchy1"/>
    <dgm:cxn modelId="{6D629E55-9FB2-497F-9E23-46848659B14F}" type="presParOf" srcId="{86030D86-F29F-4BCB-AC99-8330549218E1}" destId="{85E608F6-FF32-4928-B196-D051063706B6}" srcOrd="1" destOrd="0" presId="urn:microsoft.com/office/officeart/2005/8/layout/hierarchy1"/>
    <dgm:cxn modelId="{FAE87CC4-F872-4CDE-9BBC-3039AE9E09C0}" type="presParOf" srcId="{55167E5A-58A6-4500-85A4-0ADCB243F3DE}" destId="{D0B8DB3A-8BDA-4D6C-8B81-9826245954E6}" srcOrd="1" destOrd="0" presId="urn:microsoft.com/office/officeart/2005/8/layout/hierarchy1"/>
    <dgm:cxn modelId="{6ED26F7A-F8C1-4D19-9937-E680393E250C}" type="presParOf" srcId="{D0B8DB3A-8BDA-4D6C-8B81-9826245954E6}" destId="{8C556B01-A577-4240-90DB-FE64FA6FBBA8}" srcOrd="0" destOrd="0" presId="urn:microsoft.com/office/officeart/2005/8/layout/hierarchy1"/>
    <dgm:cxn modelId="{3F3713F5-80BE-4926-B54C-73D5C5B38586}" type="presParOf" srcId="{D0B8DB3A-8BDA-4D6C-8B81-9826245954E6}" destId="{7B6B2A9D-A9CB-4AF8-A173-D45A0A7CCCF1}" srcOrd="1" destOrd="0" presId="urn:microsoft.com/office/officeart/2005/8/layout/hierarchy1"/>
    <dgm:cxn modelId="{B5D2157C-EE24-4F80-9102-D0C475637254}" type="presParOf" srcId="{7B6B2A9D-A9CB-4AF8-A173-D45A0A7CCCF1}" destId="{7FE08373-7013-42A3-8349-EBEF3E11A1F9}" srcOrd="0" destOrd="0" presId="urn:microsoft.com/office/officeart/2005/8/layout/hierarchy1"/>
    <dgm:cxn modelId="{782E334F-C1D5-4AAB-87BC-E9D5B6470DBB}" type="presParOf" srcId="{7FE08373-7013-42A3-8349-EBEF3E11A1F9}" destId="{675093FA-743A-4475-98A3-864C74151DFC}" srcOrd="0" destOrd="0" presId="urn:microsoft.com/office/officeart/2005/8/layout/hierarchy1"/>
    <dgm:cxn modelId="{DB85D99C-6C19-408B-89A6-1F983B1B9B0E}" type="presParOf" srcId="{7FE08373-7013-42A3-8349-EBEF3E11A1F9}" destId="{FEA8D8C3-0C85-4CAC-A781-415355CF24DE}" srcOrd="1" destOrd="0" presId="urn:microsoft.com/office/officeart/2005/8/layout/hierarchy1"/>
    <dgm:cxn modelId="{6B65DF2D-28C5-4396-A633-3130B68C4173}" type="presParOf" srcId="{7B6B2A9D-A9CB-4AF8-A173-D45A0A7CCCF1}" destId="{D567F3B4-6A71-4E47-A7A7-B83A8FDB7FEA}" srcOrd="1" destOrd="0" presId="urn:microsoft.com/office/officeart/2005/8/layout/hierarchy1"/>
    <dgm:cxn modelId="{BB8D4CEB-6887-4A51-AD33-D9AD88DD42A3}" type="presParOf" srcId="{CC65D252-D952-4DE1-8266-61EE79CAF452}" destId="{F1BF202D-3BBA-4FF5-BB4E-6012B6626432}" srcOrd="4" destOrd="0" presId="urn:microsoft.com/office/officeart/2005/8/layout/hierarchy1"/>
    <dgm:cxn modelId="{C26A683F-57A1-4E3C-AFBF-0CBDE4666F55}" type="presParOf" srcId="{CC65D252-D952-4DE1-8266-61EE79CAF452}" destId="{304613E7-6AEB-43AB-8817-8D94E4E44BA9}" srcOrd="5" destOrd="0" presId="urn:microsoft.com/office/officeart/2005/8/layout/hierarchy1"/>
    <dgm:cxn modelId="{3B5F9362-5FD8-4FB2-8D83-289728DDE5F3}" type="presParOf" srcId="{304613E7-6AEB-43AB-8817-8D94E4E44BA9}" destId="{6D3B312E-6757-4D16-9D59-486147DCB84F}" srcOrd="0" destOrd="0" presId="urn:microsoft.com/office/officeart/2005/8/layout/hierarchy1"/>
    <dgm:cxn modelId="{12E9093E-AD92-4973-A173-4CED765B97B3}" type="presParOf" srcId="{6D3B312E-6757-4D16-9D59-486147DCB84F}" destId="{E251DEE6-BDFF-4CF5-AB25-0B3672C7EEFB}" srcOrd="0" destOrd="0" presId="urn:microsoft.com/office/officeart/2005/8/layout/hierarchy1"/>
    <dgm:cxn modelId="{A2BFA839-65C8-42A2-AC9C-171033015A24}" type="presParOf" srcId="{6D3B312E-6757-4D16-9D59-486147DCB84F}" destId="{8C21E104-86F5-47FE-8842-A3A2906CADA1}" srcOrd="1" destOrd="0" presId="urn:microsoft.com/office/officeart/2005/8/layout/hierarchy1"/>
    <dgm:cxn modelId="{67347E28-D664-4118-BC37-C0ABE44E10C3}" type="presParOf" srcId="{304613E7-6AEB-43AB-8817-8D94E4E44BA9}" destId="{B8A75129-A968-40CB-859F-A20E294EA99D}" srcOrd="1" destOrd="0" presId="urn:microsoft.com/office/officeart/2005/8/layout/hierarchy1"/>
    <dgm:cxn modelId="{514CC9DF-F7CE-41FB-8F1C-BA5659D51491}" type="presParOf" srcId="{B8A75129-A968-40CB-859F-A20E294EA99D}" destId="{788DA7F2-6F0D-4790-8D0C-CE313B0D8322}" srcOrd="0" destOrd="0" presId="urn:microsoft.com/office/officeart/2005/8/layout/hierarchy1"/>
    <dgm:cxn modelId="{A9FE66CE-8EB2-4D2C-8B7F-D228D54D18D5}" type="presParOf" srcId="{B8A75129-A968-40CB-859F-A20E294EA99D}" destId="{FBE7F470-1240-4949-A74C-33731FD6681C}" srcOrd="1" destOrd="0" presId="urn:microsoft.com/office/officeart/2005/8/layout/hierarchy1"/>
    <dgm:cxn modelId="{B3D9E0FB-539F-47F5-8794-E05E127D85A2}" type="presParOf" srcId="{FBE7F470-1240-4949-A74C-33731FD6681C}" destId="{AA48AA57-3149-4A65-8121-34EF5BEB18CC}" srcOrd="0" destOrd="0" presId="urn:microsoft.com/office/officeart/2005/8/layout/hierarchy1"/>
    <dgm:cxn modelId="{0231358A-8879-4793-BD3B-738F038E278A}" type="presParOf" srcId="{AA48AA57-3149-4A65-8121-34EF5BEB18CC}" destId="{BA68C76A-DFCE-4C83-AB90-7541BC4B17CC}" srcOrd="0" destOrd="0" presId="urn:microsoft.com/office/officeart/2005/8/layout/hierarchy1"/>
    <dgm:cxn modelId="{20A0865D-6E36-42F0-BC70-449842D9D36F}" type="presParOf" srcId="{AA48AA57-3149-4A65-8121-34EF5BEB18CC}" destId="{A84EA003-81A1-4FA3-9B87-61C59ACA0295}" srcOrd="1" destOrd="0" presId="urn:microsoft.com/office/officeart/2005/8/layout/hierarchy1"/>
    <dgm:cxn modelId="{6976BF99-3455-479F-ADB5-2A97A367BC55}" type="presParOf" srcId="{FBE7F470-1240-4949-A74C-33731FD6681C}" destId="{1DA194C8-DCCF-48BF-A1DA-2808623F5C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D50E8D-AFCA-4B7D-A5D1-8D63E7E03363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6483042-B407-4E84-BA24-FE6AC280A386}">
      <dgm:prSet phldrT="[Текст]" custT="1"/>
      <dgm:spPr/>
      <dgm:t>
        <a:bodyPr/>
        <a:lstStyle/>
        <a:p>
          <a:r>
            <a:rPr lang="ru-RU" sz="1200" dirty="0" smtClean="0"/>
            <a:t>Ведомость договорной цены</a:t>
          </a:r>
          <a:endParaRPr lang="ru-RU" sz="1200" dirty="0"/>
        </a:p>
      </dgm:t>
    </dgm:pt>
    <dgm:pt modelId="{7E190F7A-985E-4EC8-9AD8-84EDD39C5BC6}" type="parTrans" cxnId="{37FA183A-5551-43A9-ABAD-490FEE2489D2}">
      <dgm:prSet/>
      <dgm:spPr/>
      <dgm:t>
        <a:bodyPr/>
        <a:lstStyle/>
        <a:p>
          <a:endParaRPr lang="ru-RU" sz="1200"/>
        </a:p>
      </dgm:t>
    </dgm:pt>
    <dgm:pt modelId="{928587C4-6862-46B7-9734-4FF9B7C34D13}" type="sibTrans" cxnId="{37FA183A-5551-43A9-ABAD-490FEE2489D2}">
      <dgm:prSet/>
      <dgm:spPr/>
      <dgm:t>
        <a:bodyPr/>
        <a:lstStyle/>
        <a:p>
          <a:endParaRPr lang="ru-RU" sz="1200"/>
        </a:p>
      </dgm:t>
    </dgm:pt>
    <dgm:pt modelId="{35EC06CA-C3C2-4890-89CA-6ED082A700BB}">
      <dgm:prSet phldrT="[Текст]" custT="1"/>
      <dgm:spPr/>
      <dgm:t>
        <a:bodyPr/>
        <a:lstStyle/>
        <a:p>
          <a:r>
            <a:rPr lang="ru-RU" sz="1200" dirty="0" smtClean="0"/>
            <a:t>Ведомость ресурсов</a:t>
          </a:r>
          <a:endParaRPr lang="ru-RU" sz="1200" dirty="0"/>
        </a:p>
      </dgm:t>
    </dgm:pt>
    <dgm:pt modelId="{921DB7F1-D5CE-4AEF-89A1-6D197127D383}" type="parTrans" cxnId="{09553D66-414E-4806-A129-C8288DA537CD}">
      <dgm:prSet/>
      <dgm:spPr/>
      <dgm:t>
        <a:bodyPr/>
        <a:lstStyle/>
        <a:p>
          <a:endParaRPr lang="ru-RU" sz="1200"/>
        </a:p>
      </dgm:t>
    </dgm:pt>
    <dgm:pt modelId="{D448C865-2837-43E6-AE5A-19CD37AE6F5F}" type="sibTrans" cxnId="{09553D66-414E-4806-A129-C8288DA537CD}">
      <dgm:prSet/>
      <dgm:spPr/>
      <dgm:t>
        <a:bodyPr/>
        <a:lstStyle/>
        <a:p>
          <a:endParaRPr lang="ru-RU" sz="1200"/>
        </a:p>
      </dgm:t>
    </dgm:pt>
    <dgm:pt modelId="{DD4B70F6-7F76-47A4-B446-8A2975B3F432}">
      <dgm:prSet phldrT="[Текст]" custT="1"/>
      <dgm:spPr/>
      <dgm:t>
        <a:bodyPr/>
        <a:lstStyle/>
        <a:p>
          <a:r>
            <a:rPr lang="ru-RU" sz="1200" dirty="0" smtClean="0"/>
            <a:t>Локальная смета</a:t>
          </a:r>
          <a:endParaRPr lang="ru-RU" sz="1200" dirty="0"/>
        </a:p>
      </dgm:t>
    </dgm:pt>
    <dgm:pt modelId="{29C8A126-07A1-477D-A376-19AF9A010289}" type="parTrans" cxnId="{4C3901B9-EA1E-4826-9349-F6B746B8190C}">
      <dgm:prSet/>
      <dgm:spPr/>
      <dgm:t>
        <a:bodyPr/>
        <a:lstStyle/>
        <a:p>
          <a:endParaRPr lang="ru-RU" sz="1200"/>
        </a:p>
      </dgm:t>
    </dgm:pt>
    <dgm:pt modelId="{6887A91C-176F-45D1-8A68-FDAD59D0EBCD}" type="sibTrans" cxnId="{4C3901B9-EA1E-4826-9349-F6B746B8190C}">
      <dgm:prSet/>
      <dgm:spPr/>
      <dgm:t>
        <a:bodyPr/>
        <a:lstStyle/>
        <a:p>
          <a:endParaRPr lang="ru-RU" sz="1200"/>
        </a:p>
      </dgm:t>
    </dgm:pt>
    <dgm:pt modelId="{7AC5A25B-4F71-4ED4-BD6A-F5FA7D9977E4}">
      <dgm:prSet custT="1"/>
      <dgm:spPr/>
      <dgm:t>
        <a:bodyPr/>
        <a:lstStyle/>
        <a:p>
          <a:r>
            <a:rPr lang="ru-RU" sz="1200" dirty="0" smtClean="0"/>
            <a:t>Объектная смета</a:t>
          </a:r>
          <a:endParaRPr lang="ru-RU" sz="1200" dirty="0"/>
        </a:p>
      </dgm:t>
    </dgm:pt>
    <dgm:pt modelId="{939B3D04-636E-4E53-8ED5-7CDEE33D4D2D}" type="parTrans" cxnId="{1A092B50-F4FA-4366-9ED4-9ABEF29F533E}">
      <dgm:prSet/>
      <dgm:spPr/>
      <dgm:t>
        <a:bodyPr/>
        <a:lstStyle/>
        <a:p>
          <a:endParaRPr lang="ru-RU" sz="1200"/>
        </a:p>
      </dgm:t>
    </dgm:pt>
    <dgm:pt modelId="{C7365C96-7D0E-45F0-A159-BB7FCD97255C}" type="sibTrans" cxnId="{1A092B50-F4FA-4366-9ED4-9ABEF29F533E}">
      <dgm:prSet/>
      <dgm:spPr/>
      <dgm:t>
        <a:bodyPr/>
        <a:lstStyle/>
        <a:p>
          <a:endParaRPr lang="ru-RU" sz="1200"/>
        </a:p>
      </dgm:t>
    </dgm:pt>
    <dgm:pt modelId="{A496768C-249F-4437-AEA1-3BB7C5809914}" type="pres">
      <dgm:prSet presAssocID="{58D50E8D-AFCA-4B7D-A5D1-8D63E7E033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806F4-F098-4F10-B48B-AD5FD1FCC610}" type="pres">
      <dgm:prSet presAssocID="{58D50E8D-AFCA-4B7D-A5D1-8D63E7E03363}" presName="cycle" presStyleCnt="0"/>
      <dgm:spPr/>
    </dgm:pt>
    <dgm:pt modelId="{8865A5BB-5A14-4717-A6BA-25A4101B7FE7}" type="pres">
      <dgm:prSet presAssocID="{58D50E8D-AFCA-4B7D-A5D1-8D63E7E03363}" presName="centerShape" presStyleCnt="0"/>
      <dgm:spPr/>
    </dgm:pt>
    <dgm:pt modelId="{7046C613-D9D5-4E86-8781-D9296BB0C5E1}" type="pres">
      <dgm:prSet presAssocID="{58D50E8D-AFCA-4B7D-A5D1-8D63E7E03363}" presName="connSite" presStyleLbl="node1" presStyleIdx="0" presStyleCnt="5"/>
      <dgm:spPr/>
    </dgm:pt>
    <dgm:pt modelId="{F90108DC-484D-4DDF-852F-1E96B4081DA0}" type="pres">
      <dgm:prSet presAssocID="{58D50E8D-AFCA-4B7D-A5D1-8D63E7E03363}" presName="visible" presStyleLbl="node1" presStyleIdx="0" presStyleCnt="5" custScaleX="184693" custLinFactNeighborX="-92247" custLinFactNeighborY="-7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CDA671-81F0-4E19-98BC-C406C1E58950}" type="pres">
      <dgm:prSet presAssocID="{7E190F7A-985E-4EC8-9AD8-84EDD39C5BC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2BD8B5E-541F-4806-8116-DDD56C2F5051}" type="pres">
      <dgm:prSet presAssocID="{26483042-B407-4E84-BA24-FE6AC280A386}" presName="node" presStyleCnt="0"/>
      <dgm:spPr/>
    </dgm:pt>
    <dgm:pt modelId="{8402804A-A319-4AB7-A049-4C1F792F905B}" type="pres">
      <dgm:prSet presAssocID="{26483042-B407-4E84-BA24-FE6AC280A386}" presName="parentNode" presStyleLbl="node1" presStyleIdx="1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E8528-962C-4E2A-98FC-08F7D63E4CA9}" type="pres">
      <dgm:prSet presAssocID="{26483042-B407-4E84-BA24-FE6AC280A38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2C90-66E0-444C-98C9-476206115F8C}" type="pres">
      <dgm:prSet presAssocID="{921DB7F1-D5CE-4AEF-89A1-6D197127D38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09A4F7AD-C83D-4553-ABBB-37A5E988D093}" type="pres">
      <dgm:prSet presAssocID="{35EC06CA-C3C2-4890-89CA-6ED082A700BB}" presName="node" presStyleCnt="0"/>
      <dgm:spPr/>
    </dgm:pt>
    <dgm:pt modelId="{494B6038-C4D5-48B0-BED5-7AD7D20AF2FD}" type="pres">
      <dgm:prSet presAssocID="{35EC06CA-C3C2-4890-89CA-6ED082A700BB}" presName="parentNode" presStyleLbl="node1" presStyleIdx="2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B5DEE-1863-450F-818D-38A5127276A7}" type="pres">
      <dgm:prSet presAssocID="{35EC06CA-C3C2-4890-89CA-6ED082A700B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5EEA7-7929-458C-AFD2-C089DDB206F3}" type="pres">
      <dgm:prSet presAssocID="{29C8A126-07A1-477D-A376-19AF9A010289}" presName="Name25" presStyleLbl="parChTrans1D1" presStyleIdx="2" presStyleCnt="4"/>
      <dgm:spPr/>
      <dgm:t>
        <a:bodyPr/>
        <a:lstStyle/>
        <a:p>
          <a:endParaRPr lang="ru-RU"/>
        </a:p>
      </dgm:t>
    </dgm:pt>
    <dgm:pt modelId="{85DB25B0-410D-44C6-BE64-156152D732DA}" type="pres">
      <dgm:prSet presAssocID="{DD4B70F6-7F76-47A4-B446-8A2975B3F432}" presName="node" presStyleCnt="0"/>
      <dgm:spPr/>
    </dgm:pt>
    <dgm:pt modelId="{D1236BD3-877D-4939-AAD8-B9B6193BAC38}" type="pres">
      <dgm:prSet presAssocID="{DD4B70F6-7F76-47A4-B446-8A2975B3F432}" presName="parentNode" presStyleLbl="node1" presStyleIdx="3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61CAE-5B5E-4091-AFD5-F2E42719F9BD}" type="pres">
      <dgm:prSet presAssocID="{DD4B70F6-7F76-47A4-B446-8A2975B3F4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1200-DA98-4E07-8A32-BEFB0AD9F9EE}" type="pres">
      <dgm:prSet presAssocID="{939B3D04-636E-4E53-8ED5-7CDEE33D4D2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3AF7640F-79FC-4A60-828A-D1244BBD025C}" type="pres">
      <dgm:prSet presAssocID="{7AC5A25B-4F71-4ED4-BD6A-F5FA7D9977E4}" presName="node" presStyleCnt="0"/>
      <dgm:spPr/>
    </dgm:pt>
    <dgm:pt modelId="{8C3AEC28-BC58-45E4-B498-990B523C1EDA}" type="pres">
      <dgm:prSet presAssocID="{7AC5A25B-4F71-4ED4-BD6A-F5FA7D9977E4}" presName="parentNode" presStyleLbl="node1" presStyleIdx="4" presStyleCnt="5" custScaleX="184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72A7-BC44-480A-A61D-EAFD05178EB5}" type="pres">
      <dgm:prSet presAssocID="{7AC5A25B-4F71-4ED4-BD6A-F5FA7D9977E4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8E0451E-3F53-46E7-AFC4-0B9D93DD1965}" type="presOf" srcId="{58D50E8D-AFCA-4B7D-A5D1-8D63E7E03363}" destId="{A496768C-249F-4437-AEA1-3BB7C5809914}" srcOrd="0" destOrd="0" presId="urn:microsoft.com/office/officeart/2005/8/layout/radial2"/>
    <dgm:cxn modelId="{4C3901B9-EA1E-4826-9349-F6B746B8190C}" srcId="{58D50E8D-AFCA-4B7D-A5D1-8D63E7E03363}" destId="{DD4B70F6-7F76-47A4-B446-8A2975B3F432}" srcOrd="2" destOrd="0" parTransId="{29C8A126-07A1-477D-A376-19AF9A010289}" sibTransId="{6887A91C-176F-45D1-8A68-FDAD59D0EBCD}"/>
    <dgm:cxn modelId="{D251776F-7346-4E07-B56B-66C4ADBCD7CA}" type="presOf" srcId="{921DB7F1-D5CE-4AEF-89A1-6D197127D383}" destId="{36E12C90-66E0-444C-98C9-476206115F8C}" srcOrd="0" destOrd="0" presId="urn:microsoft.com/office/officeart/2005/8/layout/radial2"/>
    <dgm:cxn modelId="{C03B6A67-BB4F-4D3E-9E19-535E8201E81D}" type="presOf" srcId="{7E190F7A-985E-4EC8-9AD8-84EDD39C5BC6}" destId="{B8CDA671-81F0-4E19-98BC-C406C1E58950}" srcOrd="0" destOrd="0" presId="urn:microsoft.com/office/officeart/2005/8/layout/radial2"/>
    <dgm:cxn modelId="{7CDD54E8-B49E-4ED0-8E10-8D5776A3C6A6}" type="presOf" srcId="{29C8A126-07A1-477D-A376-19AF9A010289}" destId="{FE65EEA7-7929-458C-AFD2-C089DDB206F3}" srcOrd="0" destOrd="0" presId="urn:microsoft.com/office/officeart/2005/8/layout/radial2"/>
    <dgm:cxn modelId="{1A092B50-F4FA-4366-9ED4-9ABEF29F533E}" srcId="{58D50E8D-AFCA-4B7D-A5D1-8D63E7E03363}" destId="{7AC5A25B-4F71-4ED4-BD6A-F5FA7D9977E4}" srcOrd="3" destOrd="0" parTransId="{939B3D04-636E-4E53-8ED5-7CDEE33D4D2D}" sibTransId="{C7365C96-7D0E-45F0-A159-BB7FCD97255C}"/>
    <dgm:cxn modelId="{89149CC4-2B26-4C98-A920-15E9B725321B}" type="presOf" srcId="{DD4B70F6-7F76-47A4-B446-8A2975B3F432}" destId="{D1236BD3-877D-4939-AAD8-B9B6193BAC38}" srcOrd="0" destOrd="0" presId="urn:microsoft.com/office/officeart/2005/8/layout/radial2"/>
    <dgm:cxn modelId="{19F3E87D-E20D-48A7-B01F-B7666E27E9CB}" type="presOf" srcId="{7AC5A25B-4F71-4ED4-BD6A-F5FA7D9977E4}" destId="{8C3AEC28-BC58-45E4-B498-990B523C1EDA}" srcOrd="0" destOrd="0" presId="urn:microsoft.com/office/officeart/2005/8/layout/radial2"/>
    <dgm:cxn modelId="{06036A19-DA6F-4A40-A32C-992F944DA4C1}" type="presOf" srcId="{26483042-B407-4E84-BA24-FE6AC280A386}" destId="{8402804A-A319-4AB7-A049-4C1F792F905B}" srcOrd="0" destOrd="0" presId="urn:microsoft.com/office/officeart/2005/8/layout/radial2"/>
    <dgm:cxn modelId="{37FA183A-5551-43A9-ABAD-490FEE2489D2}" srcId="{58D50E8D-AFCA-4B7D-A5D1-8D63E7E03363}" destId="{26483042-B407-4E84-BA24-FE6AC280A386}" srcOrd="0" destOrd="0" parTransId="{7E190F7A-985E-4EC8-9AD8-84EDD39C5BC6}" sibTransId="{928587C4-6862-46B7-9734-4FF9B7C34D13}"/>
    <dgm:cxn modelId="{09553D66-414E-4806-A129-C8288DA537CD}" srcId="{58D50E8D-AFCA-4B7D-A5D1-8D63E7E03363}" destId="{35EC06CA-C3C2-4890-89CA-6ED082A700BB}" srcOrd="1" destOrd="0" parTransId="{921DB7F1-D5CE-4AEF-89A1-6D197127D383}" sibTransId="{D448C865-2837-43E6-AE5A-19CD37AE6F5F}"/>
    <dgm:cxn modelId="{EBDDC952-1056-4BAF-803A-0F886BF768D2}" type="presOf" srcId="{939B3D04-636E-4E53-8ED5-7CDEE33D4D2D}" destId="{DCF41200-DA98-4E07-8A32-BEFB0AD9F9EE}" srcOrd="0" destOrd="0" presId="urn:microsoft.com/office/officeart/2005/8/layout/radial2"/>
    <dgm:cxn modelId="{92757643-7F15-4338-AAE6-BB3089EF0967}" type="presOf" srcId="{35EC06CA-C3C2-4890-89CA-6ED082A700BB}" destId="{494B6038-C4D5-48B0-BED5-7AD7D20AF2FD}" srcOrd="0" destOrd="0" presId="urn:microsoft.com/office/officeart/2005/8/layout/radial2"/>
    <dgm:cxn modelId="{B434CB5F-6047-43DE-B481-57BD488D9C15}" type="presParOf" srcId="{A496768C-249F-4437-AEA1-3BB7C5809914}" destId="{6CC806F4-F098-4F10-B48B-AD5FD1FCC610}" srcOrd="0" destOrd="0" presId="urn:microsoft.com/office/officeart/2005/8/layout/radial2"/>
    <dgm:cxn modelId="{990C0E93-2C32-4648-86C7-8B47208CFE0C}" type="presParOf" srcId="{6CC806F4-F098-4F10-B48B-AD5FD1FCC610}" destId="{8865A5BB-5A14-4717-A6BA-25A4101B7FE7}" srcOrd="0" destOrd="0" presId="urn:microsoft.com/office/officeart/2005/8/layout/radial2"/>
    <dgm:cxn modelId="{0C6A9967-23B1-446A-8CE7-17820A69A484}" type="presParOf" srcId="{8865A5BB-5A14-4717-A6BA-25A4101B7FE7}" destId="{7046C613-D9D5-4E86-8781-D9296BB0C5E1}" srcOrd="0" destOrd="0" presId="urn:microsoft.com/office/officeart/2005/8/layout/radial2"/>
    <dgm:cxn modelId="{83FB9B3F-3B80-4461-98C8-7BE7BECA6A0B}" type="presParOf" srcId="{8865A5BB-5A14-4717-A6BA-25A4101B7FE7}" destId="{F90108DC-484D-4DDF-852F-1E96B4081DA0}" srcOrd="1" destOrd="0" presId="urn:microsoft.com/office/officeart/2005/8/layout/radial2"/>
    <dgm:cxn modelId="{39F39AAB-2A63-4265-B49B-0230F359BA92}" type="presParOf" srcId="{6CC806F4-F098-4F10-B48B-AD5FD1FCC610}" destId="{B8CDA671-81F0-4E19-98BC-C406C1E58950}" srcOrd="1" destOrd="0" presId="urn:microsoft.com/office/officeart/2005/8/layout/radial2"/>
    <dgm:cxn modelId="{C37E4A35-BAA5-46D7-AF38-957717A41E69}" type="presParOf" srcId="{6CC806F4-F098-4F10-B48B-AD5FD1FCC610}" destId="{82BD8B5E-541F-4806-8116-DDD56C2F5051}" srcOrd="2" destOrd="0" presId="urn:microsoft.com/office/officeart/2005/8/layout/radial2"/>
    <dgm:cxn modelId="{15E0A9F0-7674-4C3F-976C-6095ECB675AA}" type="presParOf" srcId="{82BD8B5E-541F-4806-8116-DDD56C2F5051}" destId="{8402804A-A319-4AB7-A049-4C1F792F905B}" srcOrd="0" destOrd="0" presId="urn:microsoft.com/office/officeart/2005/8/layout/radial2"/>
    <dgm:cxn modelId="{187ED466-1B36-459B-BF55-6250A8EA8BA2}" type="presParOf" srcId="{82BD8B5E-541F-4806-8116-DDD56C2F5051}" destId="{D9FE8528-962C-4E2A-98FC-08F7D63E4CA9}" srcOrd="1" destOrd="0" presId="urn:microsoft.com/office/officeart/2005/8/layout/radial2"/>
    <dgm:cxn modelId="{982CB36C-ABA5-4AFE-AECC-445C09812EFF}" type="presParOf" srcId="{6CC806F4-F098-4F10-B48B-AD5FD1FCC610}" destId="{36E12C90-66E0-444C-98C9-476206115F8C}" srcOrd="3" destOrd="0" presId="urn:microsoft.com/office/officeart/2005/8/layout/radial2"/>
    <dgm:cxn modelId="{73C8DA0A-46B1-456F-8F5D-A21347714AF3}" type="presParOf" srcId="{6CC806F4-F098-4F10-B48B-AD5FD1FCC610}" destId="{09A4F7AD-C83D-4553-ABBB-37A5E988D093}" srcOrd="4" destOrd="0" presId="urn:microsoft.com/office/officeart/2005/8/layout/radial2"/>
    <dgm:cxn modelId="{4FFE5535-89FE-44A2-8296-2016327C79A2}" type="presParOf" srcId="{09A4F7AD-C83D-4553-ABBB-37A5E988D093}" destId="{494B6038-C4D5-48B0-BED5-7AD7D20AF2FD}" srcOrd="0" destOrd="0" presId="urn:microsoft.com/office/officeart/2005/8/layout/radial2"/>
    <dgm:cxn modelId="{654DB2B9-9B66-409D-835E-E60ADCCBD581}" type="presParOf" srcId="{09A4F7AD-C83D-4553-ABBB-37A5E988D093}" destId="{1D8B5DEE-1863-450F-818D-38A5127276A7}" srcOrd="1" destOrd="0" presId="urn:microsoft.com/office/officeart/2005/8/layout/radial2"/>
    <dgm:cxn modelId="{1D807614-DAA8-4EB7-9871-2CA85088E834}" type="presParOf" srcId="{6CC806F4-F098-4F10-B48B-AD5FD1FCC610}" destId="{FE65EEA7-7929-458C-AFD2-C089DDB206F3}" srcOrd="5" destOrd="0" presId="urn:microsoft.com/office/officeart/2005/8/layout/radial2"/>
    <dgm:cxn modelId="{9BE4E0DD-11AF-4DB3-86B0-CB6706724E5E}" type="presParOf" srcId="{6CC806F4-F098-4F10-B48B-AD5FD1FCC610}" destId="{85DB25B0-410D-44C6-BE64-156152D732DA}" srcOrd="6" destOrd="0" presId="urn:microsoft.com/office/officeart/2005/8/layout/radial2"/>
    <dgm:cxn modelId="{5094EE94-CA81-4320-9107-DEF811DD8441}" type="presParOf" srcId="{85DB25B0-410D-44C6-BE64-156152D732DA}" destId="{D1236BD3-877D-4939-AAD8-B9B6193BAC38}" srcOrd="0" destOrd="0" presId="urn:microsoft.com/office/officeart/2005/8/layout/radial2"/>
    <dgm:cxn modelId="{3EE87A3D-F351-4100-A505-0BD5F1121EB0}" type="presParOf" srcId="{85DB25B0-410D-44C6-BE64-156152D732DA}" destId="{65D61CAE-5B5E-4091-AFD5-F2E42719F9BD}" srcOrd="1" destOrd="0" presId="urn:microsoft.com/office/officeart/2005/8/layout/radial2"/>
    <dgm:cxn modelId="{B19E73CA-3A4B-4026-9EBD-105FF18DA75A}" type="presParOf" srcId="{6CC806F4-F098-4F10-B48B-AD5FD1FCC610}" destId="{DCF41200-DA98-4E07-8A32-BEFB0AD9F9EE}" srcOrd="7" destOrd="0" presId="urn:microsoft.com/office/officeart/2005/8/layout/radial2"/>
    <dgm:cxn modelId="{7611EB17-95B0-4508-9099-32E8A4E25F18}" type="presParOf" srcId="{6CC806F4-F098-4F10-B48B-AD5FD1FCC610}" destId="{3AF7640F-79FC-4A60-828A-D1244BBD025C}" srcOrd="8" destOrd="0" presId="urn:microsoft.com/office/officeart/2005/8/layout/radial2"/>
    <dgm:cxn modelId="{66206FA9-E9DF-4D52-B8FB-FFD1FFC9265A}" type="presParOf" srcId="{3AF7640F-79FC-4A60-828A-D1244BBD025C}" destId="{8C3AEC28-BC58-45E4-B498-990B523C1EDA}" srcOrd="0" destOrd="0" presId="urn:microsoft.com/office/officeart/2005/8/layout/radial2"/>
    <dgm:cxn modelId="{F187BC1F-A80C-4811-9F1E-46F8581CC5D1}" type="presParOf" srcId="{3AF7640F-79FC-4A60-828A-D1244BBD025C}" destId="{8F0C72A7-BC44-480A-A61D-EAFD05178EB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1BDAFB-AB24-472A-B0D3-3D8630CCC589}" type="doc">
      <dgm:prSet loTypeId="urn:microsoft.com/office/officeart/2005/8/layout/hierarchy1" loCatId="hierarchy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D2FBF1C-CEC8-40A7-9CE3-FFBA8F8AEF9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</a:rPr>
            <a:t>Учет исполнения СМР</a:t>
          </a:r>
          <a:endParaRPr lang="ru-RU" sz="1400" b="1" dirty="0">
            <a:solidFill>
              <a:schemeClr val="tx1"/>
            </a:solidFill>
          </a:endParaRPr>
        </a:p>
      </dgm:t>
    </dgm:pt>
    <dgm:pt modelId="{577A8EC6-E8CB-4AE4-834E-E338F471B90C}" type="par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1BEF6BF-9E50-4BB0-9475-05F32227F2F3}" type="sibTrans" cxnId="{02B7469D-85CC-4CC5-A735-81CC2771F86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12FD3B6-8FAF-4118-BF4D-D422A1BB617D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Ведение журнала учета выполненных строительно-монтажных работ </a:t>
          </a:r>
          <a:endParaRPr lang="ru-RU" sz="1200" b="1" dirty="0">
            <a:solidFill>
              <a:schemeClr val="tx1"/>
            </a:solidFill>
          </a:endParaRPr>
        </a:p>
      </dgm:t>
    </dgm:pt>
    <dgm:pt modelId="{6284F8C2-2D8D-42D6-8187-C9A22F694D4B}" type="par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8498E01-C49A-44B0-B176-DF5D6C954F0B}" type="sibTrans" cxnId="{6EE8B356-3762-47BA-8D69-597ADF53B77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4E2F76-CBB4-4FC7-B8FA-3E21C26F0BC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tx1"/>
              </a:solidFill>
            </a:rPr>
            <a:t>предназначен для регистрации выполненных по объекту  строительно-монтажных работ в натуральном выражении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FA0C8A56-070B-4C39-8AF1-1CC65A847E12}" type="par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51BBDE-8C07-4883-B5AD-03FCF4BE6DA7}" type="sibTrans" cxnId="{8B4C219F-BD6D-4242-B4BE-D61AE95C01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EF05BA5-4A55-4FB4-9260-18E6ABEDF6E8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 sz="1200" b="1" dirty="0" smtClean="0">
            <a:solidFill>
              <a:schemeClr val="tx1"/>
            </a:solidFill>
          </a:endParaRPr>
        </a:p>
        <a:p>
          <a:r>
            <a:rPr lang="ru-RU" sz="1200" b="1" dirty="0" smtClean="0">
              <a:solidFill>
                <a:schemeClr val="tx1"/>
              </a:solidFill>
            </a:rPr>
            <a:t>Учет субподрядных работ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B45DA289-F4D4-4C3B-BDF4-02A1FAA74BAF}" type="par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2A6B5CC-A968-4A63-A336-2FB490289325}" type="sibTrans" cxnId="{DA65D4B0-27CB-4E64-9A42-2B111518BC3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61C8A30-B7BA-4100-BB92-8D56EDE640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u="none" dirty="0" smtClean="0">
              <a:solidFill>
                <a:schemeClr val="tx1"/>
              </a:solidFill>
            </a:rPr>
            <a:t>отражает факт приемки работ по объекту от субподрядной организации, и</a:t>
          </a:r>
          <a:r>
            <a:rPr lang="ru-RU" sz="1200" i="1" dirty="0" smtClean="0">
              <a:solidFill>
                <a:schemeClr val="tx1"/>
              </a:solidFill>
            </a:rPr>
            <a:t>спользуется в дальнейшем для включения в акты выполненных СМР, выставляемые заказчику</a:t>
          </a:r>
          <a:endParaRPr lang="ru-RU" sz="1200" i="1" u="none" dirty="0">
            <a:solidFill>
              <a:schemeClr val="tx1"/>
            </a:solidFill>
          </a:endParaRPr>
        </a:p>
      </dgm:t>
    </dgm:pt>
    <dgm:pt modelId="{76D83E8C-F74B-434B-A75C-5EFAFBA1B6D4}" type="par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116077-D3DF-4C17-90A7-9AD52753FE53}" type="sibTrans" cxnId="{AA0DD64B-D187-469F-9EB2-2B023AB5541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548E47-ABA0-44FC-8D34-6E1B1E091E0D}">
      <dgm:prSet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Формирование актов  выполнения  строительно-монтажных работ</a:t>
          </a:r>
          <a:endParaRPr lang="ru-RU" sz="1200" b="1" dirty="0">
            <a:solidFill>
              <a:schemeClr val="tx1"/>
            </a:solidFill>
          </a:endParaRPr>
        </a:p>
      </dgm:t>
    </dgm:pt>
    <dgm:pt modelId="{4F40C280-CBB8-4C78-8023-7122E8F49D30}" type="par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AE5345C-45E3-44C7-9E8D-A503E60C2768}" type="sibTrans" cxnId="{FF29C0CA-84B4-4C22-9692-611283A7EC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0CB919-3595-4461-A800-A0375C77BBDC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0" i="1" u="none" dirty="0" smtClean="0">
              <a:solidFill>
                <a:schemeClr val="tx1"/>
              </a:solidFill>
            </a:rPr>
            <a:t>отражает факт полного завершения (либо завершения очередного этапа) работ</a:t>
          </a:r>
          <a:endParaRPr lang="ru-RU" sz="1200" b="0" i="1" u="none" dirty="0">
            <a:solidFill>
              <a:schemeClr val="tx1"/>
            </a:solidFill>
          </a:endParaRPr>
        </a:p>
      </dgm:t>
    </dgm:pt>
    <dgm:pt modelId="{A7F088C3-99C1-432D-A67A-D179EC5A0D5F}" type="par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2DA55C-19B2-4AF6-A5EB-F096214259A6}" type="sibTrans" cxnId="{71758092-6C6D-493F-8399-D8F54CD0DB2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88DD4C-F40A-41DF-BBF0-A8030E45E24E}" type="pres">
      <dgm:prSet presAssocID="{FD1BDAFB-AB24-472A-B0D3-3D8630CCC5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13333B-D9A0-48B5-9AED-FD6A9DE40947}" type="pres">
      <dgm:prSet presAssocID="{3D2FBF1C-CEC8-40A7-9CE3-FFBA8F8AEF94}" presName="hierRoot1" presStyleCnt="0"/>
      <dgm:spPr/>
    </dgm:pt>
    <dgm:pt modelId="{5FCE97AE-D848-43DF-9A13-3A10DF45CD41}" type="pres">
      <dgm:prSet presAssocID="{3D2FBF1C-CEC8-40A7-9CE3-FFBA8F8AEF94}" presName="composite" presStyleCnt="0"/>
      <dgm:spPr/>
    </dgm:pt>
    <dgm:pt modelId="{74C07442-145B-4125-9AD6-AD6BD8AC01F5}" type="pres">
      <dgm:prSet presAssocID="{3D2FBF1C-CEC8-40A7-9CE3-FFBA8F8AEF94}" presName="background" presStyleLbl="node0" presStyleIdx="0" presStyleCnt="1"/>
      <dgm:spPr/>
    </dgm:pt>
    <dgm:pt modelId="{80CCC420-AFF9-442A-8C39-3BED0C6D6A5A}" type="pres">
      <dgm:prSet presAssocID="{3D2FBF1C-CEC8-40A7-9CE3-FFBA8F8AEF94}" presName="text" presStyleLbl="fgAcc0" presStyleIdx="0" presStyleCnt="1" custScaleX="1613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65D252-D952-4DE1-8266-61EE79CAF452}" type="pres">
      <dgm:prSet presAssocID="{3D2FBF1C-CEC8-40A7-9CE3-FFBA8F8AEF94}" presName="hierChild2" presStyleCnt="0"/>
      <dgm:spPr/>
    </dgm:pt>
    <dgm:pt modelId="{2F39D6A5-38C9-4F76-867C-C33E3D4541ED}" type="pres">
      <dgm:prSet presAssocID="{6284F8C2-2D8D-42D6-8187-C9A22F694D4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357E828-A185-4E25-AC13-FDCD5F8912B4}" type="pres">
      <dgm:prSet presAssocID="{612FD3B6-8FAF-4118-BF4D-D422A1BB617D}" presName="hierRoot2" presStyleCnt="0"/>
      <dgm:spPr/>
    </dgm:pt>
    <dgm:pt modelId="{6793FE7C-84B9-4901-96B1-877723F5E3BB}" type="pres">
      <dgm:prSet presAssocID="{612FD3B6-8FAF-4118-BF4D-D422A1BB617D}" presName="composite2" presStyleCnt="0"/>
      <dgm:spPr/>
    </dgm:pt>
    <dgm:pt modelId="{91715FC3-4996-4B4B-8F62-68A8FCF9592E}" type="pres">
      <dgm:prSet presAssocID="{612FD3B6-8FAF-4118-BF4D-D422A1BB617D}" presName="background2" presStyleLbl="node2" presStyleIdx="0" presStyleCnt="3"/>
      <dgm:spPr/>
    </dgm:pt>
    <dgm:pt modelId="{4788875F-A6C5-46FB-931F-17E351C7DB74}" type="pres">
      <dgm:prSet presAssocID="{612FD3B6-8FAF-4118-BF4D-D422A1BB617D}" presName="text2" presStyleLbl="fgAcc2" presStyleIdx="0" presStyleCnt="3" custScaleX="113270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B513C-3AC5-4521-93F9-342D3B81EDBB}" type="pres">
      <dgm:prSet presAssocID="{612FD3B6-8FAF-4118-BF4D-D422A1BB617D}" presName="hierChild3" presStyleCnt="0"/>
      <dgm:spPr/>
    </dgm:pt>
    <dgm:pt modelId="{9C8DFB37-1600-468D-BE40-7187667B4FF2}" type="pres">
      <dgm:prSet presAssocID="{FA0C8A56-070B-4C39-8AF1-1CC65A847E1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573A4605-68A7-408E-8321-448C13061304}" type="pres">
      <dgm:prSet presAssocID="{3F4E2F76-CBB4-4FC7-B8FA-3E21C26F0BC0}" presName="hierRoot3" presStyleCnt="0"/>
      <dgm:spPr/>
    </dgm:pt>
    <dgm:pt modelId="{C22C1726-9281-4BAD-9D3A-7F23D6C252DF}" type="pres">
      <dgm:prSet presAssocID="{3F4E2F76-CBB4-4FC7-B8FA-3E21C26F0BC0}" presName="composite3" presStyleCnt="0"/>
      <dgm:spPr/>
    </dgm:pt>
    <dgm:pt modelId="{EF886F33-FF39-4453-8676-0AC7B7A05338}" type="pres">
      <dgm:prSet presAssocID="{3F4E2F76-CBB4-4FC7-B8FA-3E21C26F0BC0}" presName="background3" presStyleLbl="node3" presStyleIdx="0" presStyleCnt="3"/>
      <dgm:spPr/>
    </dgm:pt>
    <dgm:pt modelId="{598A5C11-4453-4AA8-BBC0-7CA0618C1229}" type="pres">
      <dgm:prSet presAssocID="{3F4E2F76-CBB4-4FC7-B8FA-3E21C26F0BC0}" presName="text3" presStyleLbl="fgAcc3" presStyleIdx="0" presStyleCnt="3" custScaleX="119630" custScaleY="18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5C1CD3-2B10-4CA3-81FC-496EF5D3386D}" type="pres">
      <dgm:prSet presAssocID="{3F4E2F76-CBB4-4FC7-B8FA-3E21C26F0BC0}" presName="hierChild4" presStyleCnt="0"/>
      <dgm:spPr/>
    </dgm:pt>
    <dgm:pt modelId="{9DC879CD-227D-46CF-AEEB-1DDAE95814F0}" type="pres">
      <dgm:prSet presAssocID="{B45DA289-F4D4-4C3B-BDF4-02A1FAA74BA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5167E5A-58A6-4500-85A4-0ADCB243F3DE}" type="pres">
      <dgm:prSet presAssocID="{FEF05BA5-4A55-4FB4-9260-18E6ABEDF6E8}" presName="hierRoot2" presStyleCnt="0"/>
      <dgm:spPr/>
    </dgm:pt>
    <dgm:pt modelId="{86030D86-F29F-4BCB-AC99-8330549218E1}" type="pres">
      <dgm:prSet presAssocID="{FEF05BA5-4A55-4FB4-9260-18E6ABEDF6E8}" presName="composite2" presStyleCnt="0"/>
      <dgm:spPr/>
    </dgm:pt>
    <dgm:pt modelId="{8712CD49-1664-4361-93E2-CC81E357882E}" type="pres">
      <dgm:prSet presAssocID="{FEF05BA5-4A55-4FB4-9260-18E6ABEDF6E8}" presName="background2" presStyleLbl="node2" presStyleIdx="1" presStyleCnt="3"/>
      <dgm:spPr/>
    </dgm:pt>
    <dgm:pt modelId="{85E608F6-FF32-4928-B196-D051063706B6}" type="pres">
      <dgm:prSet presAssocID="{FEF05BA5-4A55-4FB4-9260-18E6ABEDF6E8}" presName="text2" presStyleLbl="fgAcc2" presStyleIdx="1" presStyleCnt="3" custScaleX="111961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8DB3A-8BDA-4D6C-8B81-9826245954E6}" type="pres">
      <dgm:prSet presAssocID="{FEF05BA5-4A55-4FB4-9260-18E6ABEDF6E8}" presName="hierChild3" presStyleCnt="0"/>
      <dgm:spPr/>
    </dgm:pt>
    <dgm:pt modelId="{8C556B01-A577-4240-90DB-FE64FA6FBBA8}" type="pres">
      <dgm:prSet presAssocID="{76D83E8C-F74B-434B-A75C-5EFAFBA1B6D4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B6B2A9D-A9CB-4AF8-A173-D45A0A7CCCF1}" type="pres">
      <dgm:prSet presAssocID="{A61C8A30-B7BA-4100-BB92-8D56EDE640A8}" presName="hierRoot3" presStyleCnt="0"/>
      <dgm:spPr/>
    </dgm:pt>
    <dgm:pt modelId="{7FE08373-7013-42A3-8349-EBEF3E11A1F9}" type="pres">
      <dgm:prSet presAssocID="{A61C8A30-B7BA-4100-BB92-8D56EDE640A8}" presName="composite3" presStyleCnt="0"/>
      <dgm:spPr/>
    </dgm:pt>
    <dgm:pt modelId="{675093FA-743A-4475-98A3-864C74151DFC}" type="pres">
      <dgm:prSet presAssocID="{A61C8A30-B7BA-4100-BB92-8D56EDE640A8}" presName="background3" presStyleLbl="node3" presStyleIdx="1" presStyleCnt="3"/>
      <dgm:spPr/>
    </dgm:pt>
    <dgm:pt modelId="{FEA8D8C3-0C85-4CAC-A781-415355CF24DE}" type="pres">
      <dgm:prSet presAssocID="{A61C8A30-B7BA-4100-BB92-8D56EDE640A8}" presName="text3" presStyleLbl="fgAcc3" presStyleIdx="1" presStyleCnt="3" custScaleX="119630" custScaleY="18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67F3B4-6A71-4E47-A7A7-B83A8FDB7FEA}" type="pres">
      <dgm:prSet presAssocID="{A61C8A30-B7BA-4100-BB92-8D56EDE640A8}" presName="hierChild4" presStyleCnt="0"/>
      <dgm:spPr/>
    </dgm:pt>
    <dgm:pt modelId="{F1BF202D-3BBA-4FF5-BB4E-6012B6626432}" type="pres">
      <dgm:prSet presAssocID="{4F40C280-CBB8-4C78-8023-7122E8F49D3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04613E7-6AEB-43AB-8817-8D94E4E44BA9}" type="pres">
      <dgm:prSet presAssocID="{57548E47-ABA0-44FC-8D34-6E1B1E091E0D}" presName="hierRoot2" presStyleCnt="0"/>
      <dgm:spPr/>
    </dgm:pt>
    <dgm:pt modelId="{6D3B312E-6757-4D16-9D59-486147DCB84F}" type="pres">
      <dgm:prSet presAssocID="{57548E47-ABA0-44FC-8D34-6E1B1E091E0D}" presName="composite2" presStyleCnt="0"/>
      <dgm:spPr/>
    </dgm:pt>
    <dgm:pt modelId="{E251DEE6-BDFF-4CF5-AB25-0B3672C7EEFB}" type="pres">
      <dgm:prSet presAssocID="{57548E47-ABA0-44FC-8D34-6E1B1E091E0D}" presName="background2" presStyleLbl="node2" presStyleIdx="2" presStyleCnt="3"/>
      <dgm:spPr/>
    </dgm:pt>
    <dgm:pt modelId="{8C21E104-86F5-47FE-8842-A3A2906CADA1}" type="pres">
      <dgm:prSet presAssocID="{57548E47-ABA0-44FC-8D34-6E1B1E091E0D}" presName="text2" presStyleLbl="fgAcc2" presStyleIdx="2" presStyleCnt="3" custScaleX="113908" custScaleY="121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75129-A968-40CB-859F-A20E294EA99D}" type="pres">
      <dgm:prSet presAssocID="{57548E47-ABA0-44FC-8D34-6E1B1E091E0D}" presName="hierChild3" presStyleCnt="0"/>
      <dgm:spPr/>
    </dgm:pt>
    <dgm:pt modelId="{788DA7F2-6F0D-4790-8D0C-CE313B0D8322}" type="pres">
      <dgm:prSet presAssocID="{A7F088C3-99C1-432D-A67A-D179EC5A0D5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FBE7F470-1240-4949-A74C-33731FD6681C}" type="pres">
      <dgm:prSet presAssocID="{960CB919-3595-4461-A800-A0375C77BBDC}" presName="hierRoot3" presStyleCnt="0"/>
      <dgm:spPr/>
    </dgm:pt>
    <dgm:pt modelId="{AA48AA57-3149-4A65-8121-34EF5BEB18CC}" type="pres">
      <dgm:prSet presAssocID="{960CB919-3595-4461-A800-A0375C77BBDC}" presName="composite3" presStyleCnt="0"/>
      <dgm:spPr/>
    </dgm:pt>
    <dgm:pt modelId="{BA68C76A-DFCE-4C83-AB90-7541BC4B17CC}" type="pres">
      <dgm:prSet presAssocID="{960CB919-3595-4461-A800-A0375C77BBDC}" presName="background3" presStyleLbl="node3" presStyleIdx="2" presStyleCnt="3"/>
      <dgm:spPr/>
    </dgm:pt>
    <dgm:pt modelId="{A84EA003-81A1-4FA3-9B87-61C59ACA0295}" type="pres">
      <dgm:prSet presAssocID="{960CB919-3595-4461-A800-A0375C77BBDC}" presName="text3" presStyleLbl="fgAcc3" presStyleIdx="2" presStyleCnt="3" custScaleX="119630" custScaleY="182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A194C8-DCCF-48BF-A1DA-2808623F5C12}" type="pres">
      <dgm:prSet presAssocID="{960CB919-3595-4461-A800-A0375C77BBDC}" presName="hierChild4" presStyleCnt="0"/>
      <dgm:spPr/>
    </dgm:pt>
  </dgm:ptLst>
  <dgm:cxnLst>
    <dgm:cxn modelId="{72010C6F-854D-4AA1-9780-9A02BC7BFA97}" type="presOf" srcId="{3F4E2F76-CBB4-4FC7-B8FA-3E21C26F0BC0}" destId="{598A5C11-4453-4AA8-BBC0-7CA0618C1229}" srcOrd="0" destOrd="0" presId="urn:microsoft.com/office/officeart/2005/8/layout/hierarchy1"/>
    <dgm:cxn modelId="{AA0DD64B-D187-469F-9EB2-2B023AB55416}" srcId="{FEF05BA5-4A55-4FB4-9260-18E6ABEDF6E8}" destId="{A61C8A30-B7BA-4100-BB92-8D56EDE640A8}" srcOrd="0" destOrd="0" parTransId="{76D83E8C-F74B-434B-A75C-5EFAFBA1B6D4}" sibTransId="{9B116077-D3DF-4C17-90A7-9AD52753FE53}"/>
    <dgm:cxn modelId="{8D84BC6B-30AB-4BE2-B06E-104F962B39D1}" type="presOf" srcId="{57548E47-ABA0-44FC-8D34-6E1B1E091E0D}" destId="{8C21E104-86F5-47FE-8842-A3A2906CADA1}" srcOrd="0" destOrd="0" presId="urn:microsoft.com/office/officeart/2005/8/layout/hierarchy1"/>
    <dgm:cxn modelId="{FF29C0CA-84B4-4C22-9692-611283A7EC0E}" srcId="{3D2FBF1C-CEC8-40A7-9CE3-FFBA8F8AEF94}" destId="{57548E47-ABA0-44FC-8D34-6E1B1E091E0D}" srcOrd="2" destOrd="0" parTransId="{4F40C280-CBB8-4C78-8023-7122E8F49D30}" sibTransId="{7AE5345C-45E3-44C7-9E8D-A503E60C2768}"/>
    <dgm:cxn modelId="{18F50A9A-A65A-4B14-9DEC-11F25E5E8D55}" type="presOf" srcId="{A7F088C3-99C1-432D-A67A-D179EC5A0D5F}" destId="{788DA7F2-6F0D-4790-8D0C-CE313B0D8322}" srcOrd="0" destOrd="0" presId="urn:microsoft.com/office/officeart/2005/8/layout/hierarchy1"/>
    <dgm:cxn modelId="{7C16E984-9F2E-417B-8552-C2C014F12DA1}" type="presOf" srcId="{FD1BDAFB-AB24-472A-B0D3-3D8630CCC589}" destId="{A588DD4C-F40A-41DF-BBF0-A8030E45E24E}" srcOrd="0" destOrd="0" presId="urn:microsoft.com/office/officeart/2005/8/layout/hierarchy1"/>
    <dgm:cxn modelId="{DA65D4B0-27CB-4E64-9A42-2B111518BC3A}" srcId="{3D2FBF1C-CEC8-40A7-9CE3-FFBA8F8AEF94}" destId="{FEF05BA5-4A55-4FB4-9260-18E6ABEDF6E8}" srcOrd="1" destOrd="0" parTransId="{B45DA289-F4D4-4C3B-BDF4-02A1FAA74BAF}" sibTransId="{62A6B5CC-A968-4A63-A336-2FB490289325}"/>
    <dgm:cxn modelId="{6EE8B356-3762-47BA-8D69-597ADF53B776}" srcId="{3D2FBF1C-CEC8-40A7-9CE3-FFBA8F8AEF94}" destId="{612FD3B6-8FAF-4118-BF4D-D422A1BB617D}" srcOrd="0" destOrd="0" parTransId="{6284F8C2-2D8D-42D6-8187-C9A22F694D4B}" sibTransId="{F8498E01-C49A-44B0-B176-DF5D6C954F0B}"/>
    <dgm:cxn modelId="{90A5FB7E-350E-46C7-8666-A071B5D00D83}" type="presOf" srcId="{612FD3B6-8FAF-4118-BF4D-D422A1BB617D}" destId="{4788875F-A6C5-46FB-931F-17E351C7DB74}" srcOrd="0" destOrd="0" presId="urn:microsoft.com/office/officeart/2005/8/layout/hierarchy1"/>
    <dgm:cxn modelId="{1D4B5BF4-158F-4B3E-86C1-8CA6F88D4563}" type="presOf" srcId="{3D2FBF1C-CEC8-40A7-9CE3-FFBA8F8AEF94}" destId="{80CCC420-AFF9-442A-8C39-3BED0C6D6A5A}" srcOrd="0" destOrd="0" presId="urn:microsoft.com/office/officeart/2005/8/layout/hierarchy1"/>
    <dgm:cxn modelId="{25B513D7-9450-45DB-B482-D05B60DA2662}" type="presOf" srcId="{FEF05BA5-4A55-4FB4-9260-18E6ABEDF6E8}" destId="{85E608F6-FF32-4928-B196-D051063706B6}" srcOrd="0" destOrd="0" presId="urn:microsoft.com/office/officeart/2005/8/layout/hierarchy1"/>
    <dgm:cxn modelId="{F9F0B484-CD19-4914-AC34-67AAD4D08B9A}" type="presOf" srcId="{6284F8C2-2D8D-42D6-8187-C9A22F694D4B}" destId="{2F39D6A5-38C9-4F76-867C-C33E3D4541ED}" srcOrd="0" destOrd="0" presId="urn:microsoft.com/office/officeart/2005/8/layout/hierarchy1"/>
    <dgm:cxn modelId="{9E000C4F-06CA-47EF-8327-8837DAEB57E3}" type="presOf" srcId="{4F40C280-CBB8-4C78-8023-7122E8F49D30}" destId="{F1BF202D-3BBA-4FF5-BB4E-6012B6626432}" srcOrd="0" destOrd="0" presId="urn:microsoft.com/office/officeart/2005/8/layout/hierarchy1"/>
    <dgm:cxn modelId="{FB7EFD94-58F6-42F3-A749-70D0A4258898}" type="presOf" srcId="{76D83E8C-F74B-434B-A75C-5EFAFBA1B6D4}" destId="{8C556B01-A577-4240-90DB-FE64FA6FBBA8}" srcOrd="0" destOrd="0" presId="urn:microsoft.com/office/officeart/2005/8/layout/hierarchy1"/>
    <dgm:cxn modelId="{CFC52D07-17C2-4854-9F21-5102C7F79317}" type="presOf" srcId="{FA0C8A56-070B-4C39-8AF1-1CC65A847E12}" destId="{9C8DFB37-1600-468D-BE40-7187667B4FF2}" srcOrd="0" destOrd="0" presId="urn:microsoft.com/office/officeart/2005/8/layout/hierarchy1"/>
    <dgm:cxn modelId="{5E9ED20A-4074-4708-BEE4-136FC7AFEBE1}" type="presOf" srcId="{A61C8A30-B7BA-4100-BB92-8D56EDE640A8}" destId="{FEA8D8C3-0C85-4CAC-A781-415355CF24DE}" srcOrd="0" destOrd="0" presId="urn:microsoft.com/office/officeart/2005/8/layout/hierarchy1"/>
    <dgm:cxn modelId="{54CA7083-FB26-4412-A699-0DEDD57FBB79}" type="presOf" srcId="{B45DA289-F4D4-4C3B-BDF4-02A1FAA74BAF}" destId="{9DC879CD-227D-46CF-AEEB-1DDAE95814F0}" srcOrd="0" destOrd="0" presId="urn:microsoft.com/office/officeart/2005/8/layout/hierarchy1"/>
    <dgm:cxn modelId="{71758092-6C6D-493F-8399-D8F54CD0DB2A}" srcId="{57548E47-ABA0-44FC-8D34-6E1B1E091E0D}" destId="{960CB919-3595-4461-A800-A0375C77BBDC}" srcOrd="0" destOrd="0" parTransId="{A7F088C3-99C1-432D-A67A-D179EC5A0D5F}" sibTransId="{8F2DA55C-19B2-4AF6-A5EB-F096214259A6}"/>
    <dgm:cxn modelId="{69025EDB-7ACF-49AB-B094-1DBF2BC7DC1C}" type="presOf" srcId="{960CB919-3595-4461-A800-A0375C77BBDC}" destId="{A84EA003-81A1-4FA3-9B87-61C59ACA0295}" srcOrd="0" destOrd="0" presId="urn:microsoft.com/office/officeart/2005/8/layout/hierarchy1"/>
    <dgm:cxn modelId="{02B7469D-85CC-4CC5-A735-81CC2771F86A}" srcId="{FD1BDAFB-AB24-472A-B0D3-3D8630CCC589}" destId="{3D2FBF1C-CEC8-40A7-9CE3-FFBA8F8AEF94}" srcOrd="0" destOrd="0" parTransId="{577A8EC6-E8CB-4AE4-834E-E338F471B90C}" sibTransId="{D1BEF6BF-9E50-4BB0-9475-05F32227F2F3}"/>
    <dgm:cxn modelId="{8B4C219F-BD6D-4242-B4BE-D61AE95C01C2}" srcId="{612FD3B6-8FAF-4118-BF4D-D422A1BB617D}" destId="{3F4E2F76-CBB4-4FC7-B8FA-3E21C26F0BC0}" srcOrd="0" destOrd="0" parTransId="{FA0C8A56-070B-4C39-8AF1-1CC65A847E12}" sibTransId="{7051BBDE-8C07-4883-B5AD-03FCF4BE6DA7}"/>
    <dgm:cxn modelId="{D8DE14B3-1077-4EB6-9320-E2328CF31D1F}" type="presParOf" srcId="{A588DD4C-F40A-41DF-BBF0-A8030E45E24E}" destId="{D813333B-D9A0-48B5-9AED-FD6A9DE40947}" srcOrd="0" destOrd="0" presId="urn:microsoft.com/office/officeart/2005/8/layout/hierarchy1"/>
    <dgm:cxn modelId="{84BEC989-E82C-4FFD-95E9-C4DD3562A55F}" type="presParOf" srcId="{D813333B-D9A0-48B5-9AED-FD6A9DE40947}" destId="{5FCE97AE-D848-43DF-9A13-3A10DF45CD41}" srcOrd="0" destOrd="0" presId="urn:microsoft.com/office/officeart/2005/8/layout/hierarchy1"/>
    <dgm:cxn modelId="{3883DA8A-648B-4BD2-9D20-34A437E92E50}" type="presParOf" srcId="{5FCE97AE-D848-43DF-9A13-3A10DF45CD41}" destId="{74C07442-145B-4125-9AD6-AD6BD8AC01F5}" srcOrd="0" destOrd="0" presId="urn:microsoft.com/office/officeart/2005/8/layout/hierarchy1"/>
    <dgm:cxn modelId="{9E8BF18B-4D9A-4262-9AA3-96119DEE32AC}" type="presParOf" srcId="{5FCE97AE-D848-43DF-9A13-3A10DF45CD41}" destId="{80CCC420-AFF9-442A-8C39-3BED0C6D6A5A}" srcOrd="1" destOrd="0" presId="urn:microsoft.com/office/officeart/2005/8/layout/hierarchy1"/>
    <dgm:cxn modelId="{9CC592F3-7299-42F0-AEE0-5522B4EA6D0A}" type="presParOf" srcId="{D813333B-D9A0-48B5-9AED-FD6A9DE40947}" destId="{CC65D252-D952-4DE1-8266-61EE79CAF452}" srcOrd="1" destOrd="0" presId="urn:microsoft.com/office/officeart/2005/8/layout/hierarchy1"/>
    <dgm:cxn modelId="{0314CB80-DC50-4CDC-9A17-8174C592EBC2}" type="presParOf" srcId="{CC65D252-D952-4DE1-8266-61EE79CAF452}" destId="{2F39D6A5-38C9-4F76-867C-C33E3D4541ED}" srcOrd="0" destOrd="0" presId="urn:microsoft.com/office/officeart/2005/8/layout/hierarchy1"/>
    <dgm:cxn modelId="{033236EB-8C8B-4478-A7EF-727A71B52B39}" type="presParOf" srcId="{CC65D252-D952-4DE1-8266-61EE79CAF452}" destId="{4357E828-A185-4E25-AC13-FDCD5F8912B4}" srcOrd="1" destOrd="0" presId="urn:microsoft.com/office/officeart/2005/8/layout/hierarchy1"/>
    <dgm:cxn modelId="{DB01F09C-9019-4460-A553-5810569AFCDC}" type="presParOf" srcId="{4357E828-A185-4E25-AC13-FDCD5F8912B4}" destId="{6793FE7C-84B9-4901-96B1-877723F5E3BB}" srcOrd="0" destOrd="0" presId="urn:microsoft.com/office/officeart/2005/8/layout/hierarchy1"/>
    <dgm:cxn modelId="{030BDB20-FC61-441B-B70A-4DD085210EF4}" type="presParOf" srcId="{6793FE7C-84B9-4901-96B1-877723F5E3BB}" destId="{91715FC3-4996-4B4B-8F62-68A8FCF9592E}" srcOrd="0" destOrd="0" presId="urn:microsoft.com/office/officeart/2005/8/layout/hierarchy1"/>
    <dgm:cxn modelId="{2B6AAEBD-3229-4AB8-9760-632B6AE09595}" type="presParOf" srcId="{6793FE7C-84B9-4901-96B1-877723F5E3BB}" destId="{4788875F-A6C5-46FB-931F-17E351C7DB74}" srcOrd="1" destOrd="0" presId="urn:microsoft.com/office/officeart/2005/8/layout/hierarchy1"/>
    <dgm:cxn modelId="{F2B6AD97-66A0-46C0-AD69-637F1857F1A2}" type="presParOf" srcId="{4357E828-A185-4E25-AC13-FDCD5F8912B4}" destId="{BCDB513C-3AC5-4521-93F9-342D3B81EDBB}" srcOrd="1" destOrd="0" presId="urn:microsoft.com/office/officeart/2005/8/layout/hierarchy1"/>
    <dgm:cxn modelId="{D3CE3FF8-928E-4A4A-AC4A-89DC9B57E240}" type="presParOf" srcId="{BCDB513C-3AC5-4521-93F9-342D3B81EDBB}" destId="{9C8DFB37-1600-468D-BE40-7187667B4FF2}" srcOrd="0" destOrd="0" presId="urn:microsoft.com/office/officeart/2005/8/layout/hierarchy1"/>
    <dgm:cxn modelId="{AC70FBFF-D537-49C6-8F9D-F79F6B89CB17}" type="presParOf" srcId="{BCDB513C-3AC5-4521-93F9-342D3B81EDBB}" destId="{573A4605-68A7-408E-8321-448C13061304}" srcOrd="1" destOrd="0" presId="urn:microsoft.com/office/officeart/2005/8/layout/hierarchy1"/>
    <dgm:cxn modelId="{80155223-67D9-45CD-8D5E-695F741AB92D}" type="presParOf" srcId="{573A4605-68A7-408E-8321-448C13061304}" destId="{C22C1726-9281-4BAD-9D3A-7F23D6C252DF}" srcOrd="0" destOrd="0" presId="urn:microsoft.com/office/officeart/2005/8/layout/hierarchy1"/>
    <dgm:cxn modelId="{BAA496FC-399B-4044-9057-5ADBAAA3C1B5}" type="presParOf" srcId="{C22C1726-9281-4BAD-9D3A-7F23D6C252DF}" destId="{EF886F33-FF39-4453-8676-0AC7B7A05338}" srcOrd="0" destOrd="0" presId="urn:microsoft.com/office/officeart/2005/8/layout/hierarchy1"/>
    <dgm:cxn modelId="{60D66EF5-1353-439B-94BB-344A7A4F32E1}" type="presParOf" srcId="{C22C1726-9281-4BAD-9D3A-7F23D6C252DF}" destId="{598A5C11-4453-4AA8-BBC0-7CA0618C1229}" srcOrd="1" destOrd="0" presId="urn:microsoft.com/office/officeart/2005/8/layout/hierarchy1"/>
    <dgm:cxn modelId="{224587EC-5674-420A-8B44-3E86520B5457}" type="presParOf" srcId="{573A4605-68A7-408E-8321-448C13061304}" destId="{8D5C1CD3-2B10-4CA3-81FC-496EF5D3386D}" srcOrd="1" destOrd="0" presId="urn:microsoft.com/office/officeart/2005/8/layout/hierarchy1"/>
    <dgm:cxn modelId="{36E082F2-8594-4E53-AA99-DC0D32F596AF}" type="presParOf" srcId="{CC65D252-D952-4DE1-8266-61EE79CAF452}" destId="{9DC879CD-227D-46CF-AEEB-1DDAE95814F0}" srcOrd="2" destOrd="0" presId="urn:microsoft.com/office/officeart/2005/8/layout/hierarchy1"/>
    <dgm:cxn modelId="{4F7F10DB-582A-4075-9686-FA5EA9AFFBEB}" type="presParOf" srcId="{CC65D252-D952-4DE1-8266-61EE79CAF452}" destId="{55167E5A-58A6-4500-85A4-0ADCB243F3DE}" srcOrd="3" destOrd="0" presId="urn:microsoft.com/office/officeart/2005/8/layout/hierarchy1"/>
    <dgm:cxn modelId="{98F95AB9-7F5D-4413-9053-F779A37109B8}" type="presParOf" srcId="{55167E5A-58A6-4500-85A4-0ADCB243F3DE}" destId="{86030D86-F29F-4BCB-AC99-8330549218E1}" srcOrd="0" destOrd="0" presId="urn:microsoft.com/office/officeart/2005/8/layout/hierarchy1"/>
    <dgm:cxn modelId="{5E88E026-4865-49A0-A2ED-BAAD4BFA55F7}" type="presParOf" srcId="{86030D86-F29F-4BCB-AC99-8330549218E1}" destId="{8712CD49-1664-4361-93E2-CC81E357882E}" srcOrd="0" destOrd="0" presId="urn:microsoft.com/office/officeart/2005/8/layout/hierarchy1"/>
    <dgm:cxn modelId="{9CC6B05C-7B99-46D7-963C-01C806D6933D}" type="presParOf" srcId="{86030D86-F29F-4BCB-AC99-8330549218E1}" destId="{85E608F6-FF32-4928-B196-D051063706B6}" srcOrd="1" destOrd="0" presId="urn:microsoft.com/office/officeart/2005/8/layout/hierarchy1"/>
    <dgm:cxn modelId="{DBC508EA-D409-493D-9728-D3E4569E383F}" type="presParOf" srcId="{55167E5A-58A6-4500-85A4-0ADCB243F3DE}" destId="{D0B8DB3A-8BDA-4D6C-8B81-9826245954E6}" srcOrd="1" destOrd="0" presId="urn:microsoft.com/office/officeart/2005/8/layout/hierarchy1"/>
    <dgm:cxn modelId="{12445A9D-0B5E-447A-828B-495AD1781BC8}" type="presParOf" srcId="{D0B8DB3A-8BDA-4D6C-8B81-9826245954E6}" destId="{8C556B01-A577-4240-90DB-FE64FA6FBBA8}" srcOrd="0" destOrd="0" presId="urn:microsoft.com/office/officeart/2005/8/layout/hierarchy1"/>
    <dgm:cxn modelId="{CC750303-C156-4879-9788-A4CF12F5C18A}" type="presParOf" srcId="{D0B8DB3A-8BDA-4D6C-8B81-9826245954E6}" destId="{7B6B2A9D-A9CB-4AF8-A173-D45A0A7CCCF1}" srcOrd="1" destOrd="0" presId="urn:microsoft.com/office/officeart/2005/8/layout/hierarchy1"/>
    <dgm:cxn modelId="{5EA3647F-42FA-40CC-BBB0-2CB49FBF6ED1}" type="presParOf" srcId="{7B6B2A9D-A9CB-4AF8-A173-D45A0A7CCCF1}" destId="{7FE08373-7013-42A3-8349-EBEF3E11A1F9}" srcOrd="0" destOrd="0" presId="urn:microsoft.com/office/officeart/2005/8/layout/hierarchy1"/>
    <dgm:cxn modelId="{E0F6EF00-D602-4AE6-8219-2CCBB0D2F28A}" type="presParOf" srcId="{7FE08373-7013-42A3-8349-EBEF3E11A1F9}" destId="{675093FA-743A-4475-98A3-864C74151DFC}" srcOrd="0" destOrd="0" presId="urn:microsoft.com/office/officeart/2005/8/layout/hierarchy1"/>
    <dgm:cxn modelId="{0DE3E7C3-E9D9-4D30-8E70-578E9249F801}" type="presParOf" srcId="{7FE08373-7013-42A3-8349-EBEF3E11A1F9}" destId="{FEA8D8C3-0C85-4CAC-A781-415355CF24DE}" srcOrd="1" destOrd="0" presId="urn:microsoft.com/office/officeart/2005/8/layout/hierarchy1"/>
    <dgm:cxn modelId="{49BBE920-22CC-4772-9274-7DA571E84617}" type="presParOf" srcId="{7B6B2A9D-A9CB-4AF8-A173-D45A0A7CCCF1}" destId="{D567F3B4-6A71-4E47-A7A7-B83A8FDB7FEA}" srcOrd="1" destOrd="0" presId="urn:microsoft.com/office/officeart/2005/8/layout/hierarchy1"/>
    <dgm:cxn modelId="{412F250A-F3C6-4F4E-ACD1-1F4AA4B99A23}" type="presParOf" srcId="{CC65D252-D952-4DE1-8266-61EE79CAF452}" destId="{F1BF202D-3BBA-4FF5-BB4E-6012B6626432}" srcOrd="4" destOrd="0" presId="urn:microsoft.com/office/officeart/2005/8/layout/hierarchy1"/>
    <dgm:cxn modelId="{81078738-BBA1-4779-8C26-7A9A086F8B5F}" type="presParOf" srcId="{CC65D252-D952-4DE1-8266-61EE79CAF452}" destId="{304613E7-6AEB-43AB-8817-8D94E4E44BA9}" srcOrd="5" destOrd="0" presId="urn:microsoft.com/office/officeart/2005/8/layout/hierarchy1"/>
    <dgm:cxn modelId="{0ABAEE8B-E506-44C3-B5EB-8A7F4E49D236}" type="presParOf" srcId="{304613E7-6AEB-43AB-8817-8D94E4E44BA9}" destId="{6D3B312E-6757-4D16-9D59-486147DCB84F}" srcOrd="0" destOrd="0" presId="urn:microsoft.com/office/officeart/2005/8/layout/hierarchy1"/>
    <dgm:cxn modelId="{DBBBDFD4-76AC-4E04-8ED3-681036124834}" type="presParOf" srcId="{6D3B312E-6757-4D16-9D59-486147DCB84F}" destId="{E251DEE6-BDFF-4CF5-AB25-0B3672C7EEFB}" srcOrd="0" destOrd="0" presId="urn:microsoft.com/office/officeart/2005/8/layout/hierarchy1"/>
    <dgm:cxn modelId="{D0DD67C0-44F4-4FEF-B531-67FAF2D5C58C}" type="presParOf" srcId="{6D3B312E-6757-4D16-9D59-486147DCB84F}" destId="{8C21E104-86F5-47FE-8842-A3A2906CADA1}" srcOrd="1" destOrd="0" presId="urn:microsoft.com/office/officeart/2005/8/layout/hierarchy1"/>
    <dgm:cxn modelId="{CFCF06CD-BD10-47DF-B79D-427995DF2C26}" type="presParOf" srcId="{304613E7-6AEB-43AB-8817-8D94E4E44BA9}" destId="{B8A75129-A968-40CB-859F-A20E294EA99D}" srcOrd="1" destOrd="0" presId="urn:microsoft.com/office/officeart/2005/8/layout/hierarchy1"/>
    <dgm:cxn modelId="{8DFF7DE7-311F-4318-B91D-9590646E7764}" type="presParOf" srcId="{B8A75129-A968-40CB-859F-A20E294EA99D}" destId="{788DA7F2-6F0D-4790-8D0C-CE313B0D8322}" srcOrd="0" destOrd="0" presId="urn:microsoft.com/office/officeart/2005/8/layout/hierarchy1"/>
    <dgm:cxn modelId="{FA5095D4-FD28-465D-B5A3-00751F9E1AC9}" type="presParOf" srcId="{B8A75129-A968-40CB-859F-A20E294EA99D}" destId="{FBE7F470-1240-4949-A74C-33731FD6681C}" srcOrd="1" destOrd="0" presId="urn:microsoft.com/office/officeart/2005/8/layout/hierarchy1"/>
    <dgm:cxn modelId="{FBA42F2A-3D09-4BF3-B297-206E891EDEB4}" type="presParOf" srcId="{FBE7F470-1240-4949-A74C-33731FD6681C}" destId="{AA48AA57-3149-4A65-8121-34EF5BEB18CC}" srcOrd="0" destOrd="0" presId="urn:microsoft.com/office/officeart/2005/8/layout/hierarchy1"/>
    <dgm:cxn modelId="{F2B818E0-AC31-4CF5-A233-3CA8C0D84A99}" type="presParOf" srcId="{AA48AA57-3149-4A65-8121-34EF5BEB18CC}" destId="{BA68C76A-DFCE-4C83-AB90-7541BC4B17CC}" srcOrd="0" destOrd="0" presId="urn:microsoft.com/office/officeart/2005/8/layout/hierarchy1"/>
    <dgm:cxn modelId="{BD85DFC4-DD4A-447C-903A-9A8575F7F3AC}" type="presParOf" srcId="{AA48AA57-3149-4A65-8121-34EF5BEB18CC}" destId="{A84EA003-81A1-4FA3-9B87-61C59ACA0295}" srcOrd="1" destOrd="0" presId="urn:microsoft.com/office/officeart/2005/8/layout/hierarchy1"/>
    <dgm:cxn modelId="{35C1E479-771E-4646-938F-9970F6A11687}" type="presParOf" srcId="{FBE7F470-1240-4949-A74C-33731FD6681C}" destId="{1DA194C8-DCCF-48BF-A1DA-2808623F5C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D50E8D-AFCA-4B7D-A5D1-8D63E7E03363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6483042-B407-4E84-BA24-FE6AC280A386}">
      <dgm:prSet phldrT="[Текст]" custT="1"/>
      <dgm:spPr/>
      <dgm:t>
        <a:bodyPr/>
        <a:lstStyle/>
        <a:p>
          <a:r>
            <a:rPr lang="ru-RU" sz="1200" dirty="0" smtClean="0"/>
            <a:t>Акт о приемке выполненных работ КС-2</a:t>
          </a:r>
          <a:endParaRPr lang="ru-RU" sz="1200" dirty="0"/>
        </a:p>
      </dgm:t>
    </dgm:pt>
    <dgm:pt modelId="{7E190F7A-985E-4EC8-9AD8-84EDD39C5BC6}" type="parTrans" cxnId="{37FA183A-5551-43A9-ABAD-490FEE2489D2}">
      <dgm:prSet/>
      <dgm:spPr/>
      <dgm:t>
        <a:bodyPr/>
        <a:lstStyle/>
        <a:p>
          <a:endParaRPr lang="ru-RU" sz="1200"/>
        </a:p>
      </dgm:t>
    </dgm:pt>
    <dgm:pt modelId="{928587C4-6862-46B7-9734-4FF9B7C34D13}" type="sibTrans" cxnId="{37FA183A-5551-43A9-ABAD-490FEE2489D2}">
      <dgm:prSet/>
      <dgm:spPr/>
      <dgm:t>
        <a:bodyPr/>
        <a:lstStyle/>
        <a:p>
          <a:endParaRPr lang="ru-RU" sz="1200"/>
        </a:p>
      </dgm:t>
    </dgm:pt>
    <dgm:pt modelId="{35EC06CA-C3C2-4890-89CA-6ED082A700BB}">
      <dgm:prSet phldrT="[Текст]" custT="1"/>
      <dgm:spPr/>
      <dgm:t>
        <a:bodyPr/>
        <a:lstStyle/>
        <a:p>
          <a:r>
            <a:rPr lang="ru-RU" sz="1200" dirty="0" smtClean="0"/>
            <a:t>Справка о стоимости выполненных работ и затрат КС-3</a:t>
          </a:r>
          <a:endParaRPr lang="ru-RU" sz="1200" dirty="0"/>
        </a:p>
      </dgm:t>
    </dgm:pt>
    <dgm:pt modelId="{921DB7F1-D5CE-4AEF-89A1-6D197127D383}" type="parTrans" cxnId="{09553D66-414E-4806-A129-C8288DA537CD}">
      <dgm:prSet/>
      <dgm:spPr/>
      <dgm:t>
        <a:bodyPr/>
        <a:lstStyle/>
        <a:p>
          <a:endParaRPr lang="ru-RU" sz="1200"/>
        </a:p>
      </dgm:t>
    </dgm:pt>
    <dgm:pt modelId="{D448C865-2837-43E6-AE5A-19CD37AE6F5F}" type="sibTrans" cxnId="{09553D66-414E-4806-A129-C8288DA537CD}">
      <dgm:prSet/>
      <dgm:spPr/>
      <dgm:t>
        <a:bodyPr/>
        <a:lstStyle/>
        <a:p>
          <a:endParaRPr lang="ru-RU" sz="1200"/>
        </a:p>
      </dgm:t>
    </dgm:pt>
    <dgm:pt modelId="{7AC5A25B-4F71-4ED4-BD6A-F5FA7D9977E4}">
      <dgm:prSet custT="1"/>
      <dgm:spPr/>
      <dgm:t>
        <a:bodyPr/>
        <a:lstStyle/>
        <a:p>
          <a:r>
            <a:rPr lang="ru-RU" sz="1200" dirty="0" smtClean="0"/>
            <a:t>Акт приемки выполненных работ Ф2-В</a:t>
          </a:r>
          <a:endParaRPr lang="ru-RU" sz="1200" dirty="0"/>
        </a:p>
      </dgm:t>
    </dgm:pt>
    <dgm:pt modelId="{939B3D04-636E-4E53-8ED5-7CDEE33D4D2D}" type="parTrans" cxnId="{1A092B50-F4FA-4366-9ED4-9ABEF29F533E}">
      <dgm:prSet/>
      <dgm:spPr/>
      <dgm:t>
        <a:bodyPr/>
        <a:lstStyle/>
        <a:p>
          <a:endParaRPr lang="ru-RU" sz="1200"/>
        </a:p>
      </dgm:t>
    </dgm:pt>
    <dgm:pt modelId="{C7365C96-7D0E-45F0-A159-BB7FCD97255C}" type="sibTrans" cxnId="{1A092B50-F4FA-4366-9ED4-9ABEF29F533E}">
      <dgm:prSet/>
      <dgm:spPr/>
      <dgm:t>
        <a:bodyPr/>
        <a:lstStyle/>
        <a:p>
          <a:endParaRPr lang="ru-RU" sz="1200"/>
        </a:p>
      </dgm:t>
    </dgm:pt>
    <dgm:pt modelId="{7DD5839C-9E21-4459-8E29-EA42FDC8701B}">
      <dgm:prSet/>
      <dgm:spPr/>
      <dgm:t>
        <a:bodyPr/>
        <a:lstStyle/>
        <a:p>
          <a:endParaRPr lang="ru-RU"/>
        </a:p>
      </dgm:t>
    </dgm:pt>
    <dgm:pt modelId="{89325AE1-7515-4090-A4A1-49D80643E01C}" type="parTrans" cxnId="{31652058-24F3-4DDE-99C7-E538C4D77D8F}">
      <dgm:prSet/>
      <dgm:spPr/>
      <dgm:t>
        <a:bodyPr/>
        <a:lstStyle/>
        <a:p>
          <a:endParaRPr lang="ru-RU"/>
        </a:p>
      </dgm:t>
    </dgm:pt>
    <dgm:pt modelId="{2EE9EEA0-9318-4E95-998A-9B6F3DA218B4}" type="sibTrans" cxnId="{31652058-24F3-4DDE-99C7-E538C4D77D8F}">
      <dgm:prSet/>
      <dgm:spPr/>
      <dgm:t>
        <a:bodyPr/>
        <a:lstStyle/>
        <a:p>
          <a:endParaRPr lang="ru-RU"/>
        </a:p>
      </dgm:t>
    </dgm:pt>
    <dgm:pt modelId="{67675C4F-7862-4E51-ADDF-1715A653A1DE}">
      <dgm:prSet custT="1"/>
      <dgm:spPr/>
      <dgm:t>
        <a:bodyPr/>
        <a:lstStyle/>
        <a:p>
          <a:r>
            <a:rPr lang="ru-RU" sz="1200" dirty="0" smtClean="0"/>
            <a:t>Справка о стоимости выполненных работ Ф3</a:t>
          </a:r>
          <a:endParaRPr lang="ru-RU" sz="1200" dirty="0"/>
        </a:p>
      </dgm:t>
    </dgm:pt>
    <dgm:pt modelId="{77E53F4C-D4BB-482C-BEB6-C2CADDD791E6}" type="parTrans" cxnId="{3FAF0DFC-D476-4E90-B63B-A4AAAF3B9FA8}">
      <dgm:prSet/>
      <dgm:spPr/>
      <dgm:t>
        <a:bodyPr/>
        <a:lstStyle/>
        <a:p>
          <a:endParaRPr lang="ru-RU"/>
        </a:p>
      </dgm:t>
    </dgm:pt>
    <dgm:pt modelId="{2CB1A96D-DD70-4A00-820A-1A5A7EC847E8}" type="sibTrans" cxnId="{3FAF0DFC-D476-4E90-B63B-A4AAAF3B9FA8}">
      <dgm:prSet/>
      <dgm:spPr/>
      <dgm:t>
        <a:bodyPr/>
        <a:lstStyle/>
        <a:p>
          <a:endParaRPr lang="ru-RU"/>
        </a:p>
      </dgm:t>
    </dgm:pt>
    <dgm:pt modelId="{A496768C-249F-4437-AEA1-3BB7C5809914}" type="pres">
      <dgm:prSet presAssocID="{58D50E8D-AFCA-4B7D-A5D1-8D63E7E0336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C806F4-F098-4F10-B48B-AD5FD1FCC610}" type="pres">
      <dgm:prSet presAssocID="{58D50E8D-AFCA-4B7D-A5D1-8D63E7E03363}" presName="cycle" presStyleCnt="0"/>
      <dgm:spPr/>
    </dgm:pt>
    <dgm:pt modelId="{8865A5BB-5A14-4717-A6BA-25A4101B7FE7}" type="pres">
      <dgm:prSet presAssocID="{58D50E8D-AFCA-4B7D-A5D1-8D63E7E03363}" presName="centerShape" presStyleCnt="0"/>
      <dgm:spPr/>
    </dgm:pt>
    <dgm:pt modelId="{7046C613-D9D5-4E86-8781-D9296BB0C5E1}" type="pres">
      <dgm:prSet presAssocID="{58D50E8D-AFCA-4B7D-A5D1-8D63E7E03363}" presName="connSite" presStyleLbl="node1" presStyleIdx="0" presStyleCnt="5"/>
      <dgm:spPr/>
    </dgm:pt>
    <dgm:pt modelId="{F90108DC-484D-4DDF-852F-1E96B4081DA0}" type="pres">
      <dgm:prSet presAssocID="{58D50E8D-AFCA-4B7D-A5D1-8D63E7E03363}" presName="visible" presStyleLbl="node1" presStyleIdx="0" presStyleCnt="5" custScaleX="143592" custLinFactNeighborX="-92247" custLinFactNeighborY="-76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8CDA671-81F0-4E19-98BC-C406C1E58950}" type="pres">
      <dgm:prSet presAssocID="{7E190F7A-985E-4EC8-9AD8-84EDD39C5BC6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2BD8B5E-541F-4806-8116-DDD56C2F5051}" type="pres">
      <dgm:prSet presAssocID="{26483042-B407-4E84-BA24-FE6AC280A386}" presName="node" presStyleCnt="0"/>
      <dgm:spPr/>
    </dgm:pt>
    <dgm:pt modelId="{8402804A-A319-4AB7-A049-4C1F792F905B}" type="pres">
      <dgm:prSet presAssocID="{26483042-B407-4E84-BA24-FE6AC280A386}" presName="parentNode" presStyleLbl="node1" presStyleIdx="1" presStyleCnt="5" custScaleX="177105" custScaleY="91894" custLinFactNeighborX="-34291" custLinFactNeighborY="-76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E8528-962C-4E2A-98FC-08F7D63E4CA9}" type="pres">
      <dgm:prSet presAssocID="{26483042-B407-4E84-BA24-FE6AC280A386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2C90-66E0-444C-98C9-476206115F8C}" type="pres">
      <dgm:prSet presAssocID="{921DB7F1-D5CE-4AEF-89A1-6D197127D383}" presName="Name25" presStyleLbl="parChTrans1D1" presStyleIdx="1" presStyleCnt="4"/>
      <dgm:spPr/>
      <dgm:t>
        <a:bodyPr/>
        <a:lstStyle/>
        <a:p>
          <a:endParaRPr lang="ru-RU"/>
        </a:p>
      </dgm:t>
    </dgm:pt>
    <dgm:pt modelId="{09A4F7AD-C83D-4553-ABBB-37A5E988D093}" type="pres">
      <dgm:prSet presAssocID="{35EC06CA-C3C2-4890-89CA-6ED082A700BB}" presName="node" presStyleCnt="0"/>
      <dgm:spPr/>
    </dgm:pt>
    <dgm:pt modelId="{494B6038-C4D5-48B0-BED5-7AD7D20AF2FD}" type="pres">
      <dgm:prSet presAssocID="{35EC06CA-C3C2-4890-89CA-6ED082A700BB}" presName="parentNode" presStyleLbl="node1" presStyleIdx="2" presStyleCnt="5" custScaleX="169364" custScaleY="978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8B5DEE-1863-450F-818D-38A5127276A7}" type="pres">
      <dgm:prSet presAssocID="{35EC06CA-C3C2-4890-89CA-6ED082A700BB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41200-DA98-4E07-8A32-BEFB0AD9F9EE}" type="pres">
      <dgm:prSet presAssocID="{939B3D04-636E-4E53-8ED5-7CDEE33D4D2D}" presName="Name25" presStyleLbl="parChTrans1D1" presStyleIdx="2" presStyleCnt="4"/>
      <dgm:spPr/>
      <dgm:t>
        <a:bodyPr/>
        <a:lstStyle/>
        <a:p>
          <a:endParaRPr lang="ru-RU"/>
        </a:p>
      </dgm:t>
    </dgm:pt>
    <dgm:pt modelId="{3AF7640F-79FC-4A60-828A-D1244BBD025C}" type="pres">
      <dgm:prSet presAssocID="{7AC5A25B-4F71-4ED4-BD6A-F5FA7D9977E4}" presName="node" presStyleCnt="0"/>
      <dgm:spPr/>
    </dgm:pt>
    <dgm:pt modelId="{8C3AEC28-BC58-45E4-B498-990B523C1EDA}" type="pres">
      <dgm:prSet presAssocID="{7AC5A25B-4F71-4ED4-BD6A-F5FA7D9977E4}" presName="parentNode" presStyleLbl="node1" presStyleIdx="3" presStyleCnt="5" custScaleX="177105" custScaleY="918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C72A7-BC44-480A-A61D-EAFD05178EB5}" type="pres">
      <dgm:prSet presAssocID="{7AC5A25B-4F71-4ED4-BD6A-F5FA7D9977E4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049C0-B32A-4E4C-B196-A70C180EA133}" type="pres">
      <dgm:prSet presAssocID="{77E53F4C-D4BB-482C-BEB6-C2CADDD791E6}" presName="Name25" presStyleLbl="parChTrans1D1" presStyleIdx="3" presStyleCnt="4"/>
      <dgm:spPr/>
      <dgm:t>
        <a:bodyPr/>
        <a:lstStyle/>
        <a:p>
          <a:endParaRPr lang="ru-RU"/>
        </a:p>
      </dgm:t>
    </dgm:pt>
    <dgm:pt modelId="{2943F10A-61F3-4C13-82F2-69C8E7D0AEEE}" type="pres">
      <dgm:prSet presAssocID="{67675C4F-7862-4E51-ADDF-1715A653A1DE}" presName="node" presStyleCnt="0"/>
      <dgm:spPr/>
    </dgm:pt>
    <dgm:pt modelId="{25974E48-CD7E-4A3D-9D2F-57FDB267E0EB}" type="pres">
      <dgm:prSet presAssocID="{67675C4F-7862-4E51-ADDF-1715A653A1DE}" presName="parentNode" presStyleLbl="node1" presStyleIdx="4" presStyleCnt="5" custScaleX="180757" custScaleY="91894" custLinFactNeighborX="1062" custLinFactNeighborY="11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65814-61CF-47C8-AF3C-98A83D23C66A}" type="pres">
      <dgm:prSet presAssocID="{67675C4F-7862-4E51-ADDF-1715A653A1DE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1A89BBFB-2106-4CEA-A46E-4122C03057D6}" type="presOf" srcId="{939B3D04-636E-4E53-8ED5-7CDEE33D4D2D}" destId="{DCF41200-DA98-4E07-8A32-BEFB0AD9F9EE}" srcOrd="0" destOrd="0" presId="urn:microsoft.com/office/officeart/2005/8/layout/radial2"/>
    <dgm:cxn modelId="{8BDE570D-6252-4D9A-8A69-0F44217DB97D}" type="presOf" srcId="{35EC06CA-C3C2-4890-89CA-6ED082A700BB}" destId="{494B6038-C4D5-48B0-BED5-7AD7D20AF2FD}" srcOrd="0" destOrd="0" presId="urn:microsoft.com/office/officeart/2005/8/layout/radial2"/>
    <dgm:cxn modelId="{D367CC37-332D-43D2-A158-943ADF73D58B}" type="presOf" srcId="{26483042-B407-4E84-BA24-FE6AC280A386}" destId="{8402804A-A319-4AB7-A049-4C1F792F905B}" srcOrd="0" destOrd="0" presId="urn:microsoft.com/office/officeart/2005/8/layout/radial2"/>
    <dgm:cxn modelId="{37FA183A-5551-43A9-ABAD-490FEE2489D2}" srcId="{58D50E8D-AFCA-4B7D-A5D1-8D63E7E03363}" destId="{26483042-B407-4E84-BA24-FE6AC280A386}" srcOrd="0" destOrd="0" parTransId="{7E190F7A-985E-4EC8-9AD8-84EDD39C5BC6}" sibTransId="{928587C4-6862-46B7-9734-4FF9B7C34D13}"/>
    <dgm:cxn modelId="{373A24A7-1239-4209-9A8B-694E7145D075}" type="presOf" srcId="{58D50E8D-AFCA-4B7D-A5D1-8D63E7E03363}" destId="{A496768C-249F-4437-AEA1-3BB7C5809914}" srcOrd="0" destOrd="0" presId="urn:microsoft.com/office/officeart/2005/8/layout/radial2"/>
    <dgm:cxn modelId="{A76BBE96-6E15-4648-A30A-998BCBE9679B}" type="presOf" srcId="{921DB7F1-D5CE-4AEF-89A1-6D197127D383}" destId="{36E12C90-66E0-444C-98C9-476206115F8C}" srcOrd="0" destOrd="0" presId="urn:microsoft.com/office/officeart/2005/8/layout/radial2"/>
    <dgm:cxn modelId="{2C3D02DE-D6A6-4853-917B-5FA1C6BC09B5}" type="presOf" srcId="{67675C4F-7862-4E51-ADDF-1715A653A1DE}" destId="{25974E48-CD7E-4A3D-9D2F-57FDB267E0EB}" srcOrd="0" destOrd="0" presId="urn:microsoft.com/office/officeart/2005/8/layout/radial2"/>
    <dgm:cxn modelId="{1430FBC3-430D-4F9E-B996-B323CE527C42}" type="presOf" srcId="{7DD5839C-9E21-4459-8E29-EA42FDC8701B}" destId="{8F0C72A7-BC44-480A-A61D-EAFD05178EB5}" srcOrd="0" destOrd="0" presId="urn:microsoft.com/office/officeart/2005/8/layout/radial2"/>
    <dgm:cxn modelId="{0817EC29-6E50-4F50-BC6F-366CC0CC1B19}" type="presOf" srcId="{7E190F7A-985E-4EC8-9AD8-84EDD39C5BC6}" destId="{B8CDA671-81F0-4E19-98BC-C406C1E58950}" srcOrd="0" destOrd="0" presId="urn:microsoft.com/office/officeart/2005/8/layout/radial2"/>
    <dgm:cxn modelId="{AF40E24E-0AF9-4BB4-97E8-7A5E5328F0E5}" type="presOf" srcId="{77E53F4C-D4BB-482C-BEB6-C2CADDD791E6}" destId="{ECC049C0-B32A-4E4C-B196-A70C180EA133}" srcOrd="0" destOrd="0" presId="urn:microsoft.com/office/officeart/2005/8/layout/radial2"/>
    <dgm:cxn modelId="{09553D66-414E-4806-A129-C8288DA537CD}" srcId="{58D50E8D-AFCA-4B7D-A5D1-8D63E7E03363}" destId="{35EC06CA-C3C2-4890-89CA-6ED082A700BB}" srcOrd="1" destOrd="0" parTransId="{921DB7F1-D5CE-4AEF-89A1-6D197127D383}" sibTransId="{D448C865-2837-43E6-AE5A-19CD37AE6F5F}"/>
    <dgm:cxn modelId="{3FAF0DFC-D476-4E90-B63B-A4AAAF3B9FA8}" srcId="{58D50E8D-AFCA-4B7D-A5D1-8D63E7E03363}" destId="{67675C4F-7862-4E51-ADDF-1715A653A1DE}" srcOrd="3" destOrd="0" parTransId="{77E53F4C-D4BB-482C-BEB6-C2CADDD791E6}" sibTransId="{2CB1A96D-DD70-4A00-820A-1A5A7EC847E8}"/>
    <dgm:cxn modelId="{31652058-24F3-4DDE-99C7-E538C4D77D8F}" srcId="{7AC5A25B-4F71-4ED4-BD6A-F5FA7D9977E4}" destId="{7DD5839C-9E21-4459-8E29-EA42FDC8701B}" srcOrd="0" destOrd="0" parTransId="{89325AE1-7515-4090-A4A1-49D80643E01C}" sibTransId="{2EE9EEA0-9318-4E95-998A-9B6F3DA218B4}"/>
    <dgm:cxn modelId="{1A092B50-F4FA-4366-9ED4-9ABEF29F533E}" srcId="{58D50E8D-AFCA-4B7D-A5D1-8D63E7E03363}" destId="{7AC5A25B-4F71-4ED4-BD6A-F5FA7D9977E4}" srcOrd="2" destOrd="0" parTransId="{939B3D04-636E-4E53-8ED5-7CDEE33D4D2D}" sibTransId="{C7365C96-7D0E-45F0-A159-BB7FCD97255C}"/>
    <dgm:cxn modelId="{B44F35C1-822C-4CF7-85F2-BF600343D6F6}" type="presOf" srcId="{7AC5A25B-4F71-4ED4-BD6A-F5FA7D9977E4}" destId="{8C3AEC28-BC58-45E4-B498-990B523C1EDA}" srcOrd="0" destOrd="0" presId="urn:microsoft.com/office/officeart/2005/8/layout/radial2"/>
    <dgm:cxn modelId="{87C6B3B3-3985-49D6-8F2C-E9833CC84671}" type="presParOf" srcId="{A496768C-249F-4437-AEA1-3BB7C5809914}" destId="{6CC806F4-F098-4F10-B48B-AD5FD1FCC610}" srcOrd="0" destOrd="0" presId="urn:microsoft.com/office/officeart/2005/8/layout/radial2"/>
    <dgm:cxn modelId="{9C4F5613-4451-4128-B027-32F9860BCA09}" type="presParOf" srcId="{6CC806F4-F098-4F10-B48B-AD5FD1FCC610}" destId="{8865A5BB-5A14-4717-A6BA-25A4101B7FE7}" srcOrd="0" destOrd="0" presId="urn:microsoft.com/office/officeart/2005/8/layout/radial2"/>
    <dgm:cxn modelId="{B416A74E-7F24-4EE6-B9E2-A8D7FCCAB643}" type="presParOf" srcId="{8865A5BB-5A14-4717-A6BA-25A4101B7FE7}" destId="{7046C613-D9D5-4E86-8781-D9296BB0C5E1}" srcOrd="0" destOrd="0" presId="urn:microsoft.com/office/officeart/2005/8/layout/radial2"/>
    <dgm:cxn modelId="{F44E0ECE-2F4A-4E51-B925-789780DF00D6}" type="presParOf" srcId="{8865A5BB-5A14-4717-A6BA-25A4101B7FE7}" destId="{F90108DC-484D-4DDF-852F-1E96B4081DA0}" srcOrd="1" destOrd="0" presId="urn:microsoft.com/office/officeart/2005/8/layout/radial2"/>
    <dgm:cxn modelId="{BEB35796-6F13-4AA5-B859-2C68E2BA472E}" type="presParOf" srcId="{6CC806F4-F098-4F10-B48B-AD5FD1FCC610}" destId="{B8CDA671-81F0-4E19-98BC-C406C1E58950}" srcOrd="1" destOrd="0" presId="urn:microsoft.com/office/officeart/2005/8/layout/radial2"/>
    <dgm:cxn modelId="{BD5687F8-07EC-449E-A24E-7EB6EC94F614}" type="presParOf" srcId="{6CC806F4-F098-4F10-B48B-AD5FD1FCC610}" destId="{82BD8B5E-541F-4806-8116-DDD56C2F5051}" srcOrd="2" destOrd="0" presId="urn:microsoft.com/office/officeart/2005/8/layout/radial2"/>
    <dgm:cxn modelId="{BBC64F5B-191A-435F-92DF-A03AA3976514}" type="presParOf" srcId="{82BD8B5E-541F-4806-8116-DDD56C2F5051}" destId="{8402804A-A319-4AB7-A049-4C1F792F905B}" srcOrd="0" destOrd="0" presId="urn:microsoft.com/office/officeart/2005/8/layout/radial2"/>
    <dgm:cxn modelId="{080F84A0-6AEF-42C2-BFE9-755DC1B58AA0}" type="presParOf" srcId="{82BD8B5E-541F-4806-8116-DDD56C2F5051}" destId="{D9FE8528-962C-4E2A-98FC-08F7D63E4CA9}" srcOrd="1" destOrd="0" presId="urn:microsoft.com/office/officeart/2005/8/layout/radial2"/>
    <dgm:cxn modelId="{9785E444-F9B2-4CCD-9423-DB50B5E9B5B5}" type="presParOf" srcId="{6CC806F4-F098-4F10-B48B-AD5FD1FCC610}" destId="{36E12C90-66E0-444C-98C9-476206115F8C}" srcOrd="3" destOrd="0" presId="urn:microsoft.com/office/officeart/2005/8/layout/radial2"/>
    <dgm:cxn modelId="{9B3C0B0E-19D7-4D89-8A31-12FEDB66A01D}" type="presParOf" srcId="{6CC806F4-F098-4F10-B48B-AD5FD1FCC610}" destId="{09A4F7AD-C83D-4553-ABBB-37A5E988D093}" srcOrd="4" destOrd="0" presId="urn:microsoft.com/office/officeart/2005/8/layout/radial2"/>
    <dgm:cxn modelId="{21A0BB9C-7CD4-4C11-8650-B79A30B147DC}" type="presParOf" srcId="{09A4F7AD-C83D-4553-ABBB-37A5E988D093}" destId="{494B6038-C4D5-48B0-BED5-7AD7D20AF2FD}" srcOrd="0" destOrd="0" presId="urn:microsoft.com/office/officeart/2005/8/layout/radial2"/>
    <dgm:cxn modelId="{C8ECD5DE-49CE-47B3-81BD-818DCA492232}" type="presParOf" srcId="{09A4F7AD-C83D-4553-ABBB-37A5E988D093}" destId="{1D8B5DEE-1863-450F-818D-38A5127276A7}" srcOrd="1" destOrd="0" presId="urn:microsoft.com/office/officeart/2005/8/layout/radial2"/>
    <dgm:cxn modelId="{0F3AB278-5538-4DA1-8A97-A4352E1067F3}" type="presParOf" srcId="{6CC806F4-F098-4F10-B48B-AD5FD1FCC610}" destId="{DCF41200-DA98-4E07-8A32-BEFB0AD9F9EE}" srcOrd="5" destOrd="0" presId="urn:microsoft.com/office/officeart/2005/8/layout/radial2"/>
    <dgm:cxn modelId="{87FCCDCF-511A-4E15-9376-1B330AD171E2}" type="presParOf" srcId="{6CC806F4-F098-4F10-B48B-AD5FD1FCC610}" destId="{3AF7640F-79FC-4A60-828A-D1244BBD025C}" srcOrd="6" destOrd="0" presId="urn:microsoft.com/office/officeart/2005/8/layout/radial2"/>
    <dgm:cxn modelId="{33134F6C-2F83-43B4-9ADC-786D6C5491D3}" type="presParOf" srcId="{3AF7640F-79FC-4A60-828A-D1244BBD025C}" destId="{8C3AEC28-BC58-45E4-B498-990B523C1EDA}" srcOrd="0" destOrd="0" presId="urn:microsoft.com/office/officeart/2005/8/layout/radial2"/>
    <dgm:cxn modelId="{45F2DFB0-FA19-46BF-9762-08182CAB9E2A}" type="presParOf" srcId="{3AF7640F-79FC-4A60-828A-D1244BBD025C}" destId="{8F0C72A7-BC44-480A-A61D-EAFD05178EB5}" srcOrd="1" destOrd="0" presId="urn:microsoft.com/office/officeart/2005/8/layout/radial2"/>
    <dgm:cxn modelId="{0ABFF80B-F78C-4DFC-9F1E-FDB37A3BF007}" type="presParOf" srcId="{6CC806F4-F098-4F10-B48B-AD5FD1FCC610}" destId="{ECC049C0-B32A-4E4C-B196-A70C180EA133}" srcOrd="7" destOrd="0" presId="urn:microsoft.com/office/officeart/2005/8/layout/radial2"/>
    <dgm:cxn modelId="{0612A69A-B4A9-49DB-9903-7F1B23A5B85C}" type="presParOf" srcId="{6CC806F4-F098-4F10-B48B-AD5FD1FCC610}" destId="{2943F10A-61F3-4C13-82F2-69C8E7D0AEEE}" srcOrd="8" destOrd="0" presId="urn:microsoft.com/office/officeart/2005/8/layout/radial2"/>
    <dgm:cxn modelId="{64C57E8F-BE73-4D7A-87D4-CBF4F1C6FE21}" type="presParOf" srcId="{2943F10A-61F3-4C13-82F2-69C8E7D0AEEE}" destId="{25974E48-CD7E-4A3D-9D2F-57FDB267E0EB}" srcOrd="0" destOrd="0" presId="urn:microsoft.com/office/officeart/2005/8/layout/radial2"/>
    <dgm:cxn modelId="{F9F0AEA1-B663-4773-8979-D88D899CE736}" type="presParOf" srcId="{2943F10A-61F3-4C13-82F2-69C8E7D0AEEE}" destId="{8C665814-61CF-47C8-AF3C-98A83D23C66A}" srcOrd="1" destOrd="0" presId="urn:microsoft.com/office/officeart/2005/8/layout/radial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C2B82-D57D-45D5-A9E0-3DBEDA647B37}" type="doc">
      <dgm:prSet loTypeId="urn:microsoft.com/office/officeart/2005/8/layout/vList4#1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61A70D8-3E7E-473E-B23D-B0FB1F4D5D75}">
      <dgm:prSet phldrT="[Текст]"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 sz="1400" b="1" baseline="0" dirty="0" smtClean="0">
            <a:solidFill>
              <a:schemeClr val="tx1"/>
            </a:solidFill>
          </a:endParaRPr>
        </a:p>
        <a:p>
          <a:r>
            <a:rPr lang="ru-RU" sz="1400" b="1" baseline="0" dirty="0" smtClean="0">
              <a:solidFill>
                <a:schemeClr val="tx1"/>
              </a:solidFill>
            </a:rPr>
            <a:t>планирование и учет выполнения СМР</a:t>
          </a:r>
        </a:p>
        <a:p>
          <a:endParaRPr lang="ru-RU" sz="1400" b="1" baseline="0" dirty="0" smtClean="0">
            <a:solidFill>
              <a:schemeClr val="tx1"/>
            </a:solidFill>
          </a:endParaRPr>
        </a:p>
      </dgm:t>
    </dgm:pt>
    <dgm:pt modelId="{4DF030D0-0B32-4F50-B6F1-C564BA4295FD}" type="parTrans" cxnId="{ED9B2D14-C1BE-4627-BEB9-CF9A50CB317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18AB431D-446F-449C-83D6-8390788B29EE}" type="sibTrans" cxnId="{ED9B2D14-C1BE-4627-BEB9-CF9A50CB3175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35332AE-5997-407B-A57E-B34F34B2E1FD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tx1"/>
              </a:solidFill>
            </a:rPr>
            <a:t>учет затрат организации на выполнение строительных работ в разрезе объектов строительства</a:t>
          </a:r>
        </a:p>
      </dgm:t>
    </dgm:pt>
    <dgm:pt modelId="{03F8E038-1760-4F1A-A412-28B2896C4746}" type="parTrans" cxnId="{04095648-5505-4BA5-825D-F6930F0104B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08821084-8EF7-48D8-9B19-3E2139FD0345}" type="sibTrans" cxnId="{04095648-5505-4BA5-825D-F6930F0104BB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C9298C7-BAF8-47DB-8C55-F44393191529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baseline="0" dirty="0" smtClean="0">
              <a:solidFill>
                <a:schemeClr val="tx1"/>
              </a:solidFill>
            </a:rPr>
            <a:t>оплата труда и учет отработанного времени</a:t>
          </a:r>
        </a:p>
      </dgm:t>
    </dgm:pt>
    <dgm:pt modelId="{D5610041-E88F-4460-BA20-B47F633AD79A}" type="parTrans" cxnId="{D0BE59AC-8E35-47FC-88ED-4C97A7F5D94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DD237A2C-8A0C-4422-B47D-76674CCE4691}" type="sibTrans" cxnId="{D0BE59AC-8E35-47FC-88ED-4C97A7F5D94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34730766-CAD2-44FC-8484-3E42B37FE39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tx1"/>
              </a:solidFill>
            </a:rPr>
            <a:t>материальный учет</a:t>
          </a:r>
          <a:endParaRPr lang="ru-RU" sz="1400" b="1" baseline="0" dirty="0" smtClean="0">
            <a:solidFill>
              <a:schemeClr val="tx1"/>
            </a:solidFill>
          </a:endParaRPr>
        </a:p>
      </dgm:t>
    </dgm:pt>
    <dgm:pt modelId="{B8F2D2DD-524C-4BD2-910A-54855A8BFFE2}" type="parTrans" cxnId="{C8012B4A-F5DA-4AE2-9A49-3963420FEFA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81E64BF5-E7D6-4F52-8E68-BC5653F04E8C}" type="sibTrans" cxnId="{C8012B4A-F5DA-4AE2-9A49-3963420FEFAE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60C5BCF-1336-44B4-9923-92A8A4577884}">
      <dgm:prSet custT="1"/>
      <dgm:spPr>
        <a:solidFill>
          <a:srgbClr val="FFCCCC"/>
        </a:solidFill>
      </dgm:spPr>
      <dgm:t>
        <a:bodyPr/>
        <a:lstStyle/>
        <a:p>
          <a:r>
            <a:rPr lang="ru-RU" sz="1400" b="1" baseline="0" smtClean="0">
              <a:solidFill>
                <a:schemeClr val="tx1"/>
              </a:solidFill>
            </a:rPr>
            <a:t>учет финансирования, использования средств источников финансирования</a:t>
          </a:r>
          <a:endParaRPr lang="ru-RU" sz="1400" b="1" dirty="0">
            <a:solidFill>
              <a:schemeClr val="tx1"/>
            </a:solidFill>
          </a:endParaRPr>
        </a:p>
      </dgm:t>
    </dgm:pt>
    <dgm:pt modelId="{708CB38A-00C2-4496-A9C3-36996A1AAAB8}" type="parTrans" cxnId="{ADE00E39-EE42-4760-A52E-B669B5E32F2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BF10417-1939-498C-970E-9DD33DD9BC69}" type="sibTrans" cxnId="{ADE00E39-EE42-4760-A52E-B669B5E32F21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31ED8C8-D6CE-472D-BA94-197FD792518E}">
      <dgm:prSet custT="1"/>
      <dgm:spPr>
        <a:solidFill>
          <a:srgbClr val="FFD5D5"/>
        </a:solidFill>
      </dgm:spPr>
      <dgm:t>
        <a:bodyPr/>
        <a:lstStyle/>
        <a:p>
          <a:r>
            <a:rPr lang="ru-RU" sz="1400" b="1" baseline="0" dirty="0" smtClean="0">
              <a:solidFill>
                <a:schemeClr val="tx1"/>
              </a:solidFill>
            </a:rPr>
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</a:t>
          </a:r>
          <a:endParaRPr lang="ru-RU" sz="1400" b="1" dirty="0">
            <a:solidFill>
              <a:schemeClr val="tx1"/>
            </a:solidFill>
          </a:endParaRPr>
        </a:p>
      </dgm:t>
    </dgm:pt>
    <dgm:pt modelId="{89C325B7-9359-4368-95DE-ABF35967D5EE}" type="parTrans" cxnId="{C3DCBC9A-AFCB-4A60-AF54-5E437A2CE8F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7A9B398-2065-4920-8193-2442905C5976}" type="sibTrans" cxnId="{C3DCBC9A-AFCB-4A60-AF54-5E437A2CE8F4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2EB05BD-4CFF-45E2-89D1-DE334E11637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b="1" baseline="0" smtClean="0">
              <a:solidFill>
                <a:schemeClr val="tx1"/>
              </a:solidFill>
            </a:rPr>
            <a:t>учет механизации СМР</a:t>
          </a:r>
          <a:endParaRPr lang="ru-RU" sz="1400" b="1" dirty="0">
            <a:solidFill>
              <a:schemeClr val="tx1"/>
            </a:solidFill>
          </a:endParaRPr>
        </a:p>
      </dgm:t>
    </dgm:pt>
    <dgm:pt modelId="{1DE02DEF-8119-4B00-AD77-833F1C988B80}" type="parTrans" cxnId="{01C1E651-F52D-48DC-96DE-A06288106B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BE9852C-0034-4CDB-98CC-8069B95AEEE3}" type="sibTrans" cxnId="{01C1E651-F52D-48DC-96DE-A06288106BE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03E2CA7C-0EE7-43DD-91E6-F483E05755A1}" type="pres">
      <dgm:prSet presAssocID="{30DC2B82-D57D-45D5-A9E0-3DBEDA647B3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39E817-5ACA-455C-A6FD-7FFC49C7B047}" type="pres">
      <dgm:prSet presAssocID="{061A70D8-3E7E-473E-B23D-B0FB1F4D5D75}" presName="comp" presStyleCnt="0"/>
      <dgm:spPr/>
      <dgm:t>
        <a:bodyPr/>
        <a:lstStyle/>
        <a:p>
          <a:endParaRPr lang="ru-RU"/>
        </a:p>
      </dgm:t>
    </dgm:pt>
    <dgm:pt modelId="{FB42EC11-DD10-4667-9D63-7F736E2B40CD}" type="pres">
      <dgm:prSet presAssocID="{061A70D8-3E7E-473E-B23D-B0FB1F4D5D75}" presName="box" presStyleLbl="node1" presStyleIdx="0" presStyleCnt="7" custLinFactNeighborX="103" custLinFactNeighborY="-4285"/>
      <dgm:spPr/>
      <dgm:t>
        <a:bodyPr/>
        <a:lstStyle/>
        <a:p>
          <a:endParaRPr lang="ru-RU"/>
        </a:p>
      </dgm:t>
    </dgm:pt>
    <dgm:pt modelId="{4D655650-BE71-4426-A5B9-809F21C2A47E}" type="pres">
      <dgm:prSet presAssocID="{061A70D8-3E7E-473E-B23D-B0FB1F4D5D75}" presName="img" presStyleLbl="fgImgPlace1" presStyleIdx="0" presStyleCnt="7" custScaleX="4288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79E89E-C098-4A91-94F6-1B1C46595669}" type="pres">
      <dgm:prSet presAssocID="{061A70D8-3E7E-473E-B23D-B0FB1F4D5D7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A76D3-4305-432C-A030-92048FF5E411}" type="pres">
      <dgm:prSet presAssocID="{18AB431D-446F-449C-83D6-8390788B29EE}" presName="spacer" presStyleCnt="0"/>
      <dgm:spPr/>
      <dgm:t>
        <a:bodyPr/>
        <a:lstStyle/>
        <a:p>
          <a:endParaRPr lang="ru-RU"/>
        </a:p>
      </dgm:t>
    </dgm:pt>
    <dgm:pt modelId="{77ED2EAE-8B7E-4C29-9A88-5796D369EECE}" type="pres">
      <dgm:prSet presAssocID="{535332AE-5997-407B-A57E-B34F34B2E1FD}" presName="comp" presStyleCnt="0"/>
      <dgm:spPr/>
      <dgm:t>
        <a:bodyPr/>
        <a:lstStyle/>
        <a:p>
          <a:endParaRPr lang="ru-RU"/>
        </a:p>
      </dgm:t>
    </dgm:pt>
    <dgm:pt modelId="{A7932575-8DAE-44D5-ABAA-7F38410C944C}" type="pres">
      <dgm:prSet presAssocID="{535332AE-5997-407B-A57E-B34F34B2E1FD}" presName="box" presStyleLbl="node1" presStyleIdx="1" presStyleCnt="7"/>
      <dgm:spPr/>
      <dgm:t>
        <a:bodyPr/>
        <a:lstStyle/>
        <a:p>
          <a:endParaRPr lang="ru-RU"/>
        </a:p>
      </dgm:t>
    </dgm:pt>
    <dgm:pt modelId="{594944B4-D438-4345-8677-BB39BABE2EB0}" type="pres">
      <dgm:prSet presAssocID="{535332AE-5997-407B-A57E-B34F34B2E1FD}" presName="img" presStyleLbl="fgImgPlace1" presStyleIdx="1" presStyleCnt="7" custScaleX="4288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BDF926-804E-495F-9CED-EBD24557814D}" type="pres">
      <dgm:prSet presAssocID="{535332AE-5997-407B-A57E-B34F34B2E1FD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601B2-4593-472A-ACA7-800394E6047B}" type="pres">
      <dgm:prSet presAssocID="{08821084-8EF7-48D8-9B19-3E2139FD0345}" presName="spacer" presStyleCnt="0"/>
      <dgm:spPr/>
      <dgm:t>
        <a:bodyPr/>
        <a:lstStyle/>
        <a:p>
          <a:endParaRPr lang="ru-RU"/>
        </a:p>
      </dgm:t>
    </dgm:pt>
    <dgm:pt modelId="{885C3C73-A407-42B1-B3FB-6C174ADA79FD}" type="pres">
      <dgm:prSet presAssocID="{7C9298C7-BAF8-47DB-8C55-F44393191529}" presName="comp" presStyleCnt="0"/>
      <dgm:spPr/>
      <dgm:t>
        <a:bodyPr/>
        <a:lstStyle/>
        <a:p>
          <a:endParaRPr lang="ru-RU"/>
        </a:p>
      </dgm:t>
    </dgm:pt>
    <dgm:pt modelId="{B76943BE-3403-4F0A-A9BA-BCE2CA0770CE}" type="pres">
      <dgm:prSet presAssocID="{7C9298C7-BAF8-47DB-8C55-F44393191529}" presName="box" presStyleLbl="node1" presStyleIdx="2" presStyleCnt="7"/>
      <dgm:spPr/>
      <dgm:t>
        <a:bodyPr/>
        <a:lstStyle/>
        <a:p>
          <a:endParaRPr lang="ru-RU"/>
        </a:p>
      </dgm:t>
    </dgm:pt>
    <dgm:pt modelId="{F26C2DAE-1305-4A5D-B3DB-3DCB2A372169}" type="pres">
      <dgm:prSet presAssocID="{7C9298C7-BAF8-47DB-8C55-F44393191529}" presName="img" presStyleLbl="fgImgPlace1" presStyleIdx="2" presStyleCnt="7" custScaleX="428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7EF768-0648-4A94-A679-03EC7A71B345}" type="pres">
      <dgm:prSet presAssocID="{7C9298C7-BAF8-47DB-8C55-F4439319152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B7BAD-399D-42D3-BBFE-12A15937AAA4}" type="pres">
      <dgm:prSet presAssocID="{DD237A2C-8A0C-4422-B47D-76674CCE4691}" presName="spacer" presStyleCnt="0"/>
      <dgm:spPr/>
      <dgm:t>
        <a:bodyPr/>
        <a:lstStyle/>
        <a:p>
          <a:endParaRPr lang="ru-RU"/>
        </a:p>
      </dgm:t>
    </dgm:pt>
    <dgm:pt modelId="{F7C691A4-5278-45DA-9187-AFC8E91C8DAD}" type="pres">
      <dgm:prSet presAssocID="{34730766-CAD2-44FC-8484-3E42B37FE393}" presName="comp" presStyleCnt="0"/>
      <dgm:spPr/>
      <dgm:t>
        <a:bodyPr/>
        <a:lstStyle/>
        <a:p>
          <a:endParaRPr lang="ru-RU"/>
        </a:p>
      </dgm:t>
    </dgm:pt>
    <dgm:pt modelId="{08F06B93-DB45-4F59-8825-F420872AA455}" type="pres">
      <dgm:prSet presAssocID="{34730766-CAD2-44FC-8484-3E42B37FE393}" presName="box" presStyleLbl="node1" presStyleIdx="3" presStyleCnt="7"/>
      <dgm:spPr/>
      <dgm:t>
        <a:bodyPr/>
        <a:lstStyle/>
        <a:p>
          <a:endParaRPr lang="ru-RU"/>
        </a:p>
      </dgm:t>
    </dgm:pt>
    <dgm:pt modelId="{6E550BE0-BB3E-4723-83F8-73193DF8E4BD}" type="pres">
      <dgm:prSet presAssocID="{34730766-CAD2-44FC-8484-3E42B37FE393}" presName="img" presStyleLbl="fgImgPlace1" presStyleIdx="3" presStyleCnt="7" custScaleX="4288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C6451C-81FD-426B-BDBF-32DD6D77BDEC}" type="pres">
      <dgm:prSet presAssocID="{34730766-CAD2-44FC-8484-3E42B37FE393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4A946-EC98-47F8-84F0-47B10F059A4B}" type="pres">
      <dgm:prSet presAssocID="{81E64BF5-E7D6-4F52-8E68-BC5653F04E8C}" presName="spacer" presStyleCnt="0"/>
      <dgm:spPr/>
      <dgm:t>
        <a:bodyPr/>
        <a:lstStyle/>
        <a:p>
          <a:endParaRPr lang="ru-RU"/>
        </a:p>
      </dgm:t>
    </dgm:pt>
    <dgm:pt modelId="{F59D5B69-8763-4521-8ECE-02FA92E38D52}" type="pres">
      <dgm:prSet presAssocID="{E2EB05BD-4CFF-45E2-89D1-DE334E116378}" presName="comp" presStyleCnt="0"/>
      <dgm:spPr/>
      <dgm:t>
        <a:bodyPr/>
        <a:lstStyle/>
        <a:p>
          <a:endParaRPr lang="ru-RU"/>
        </a:p>
      </dgm:t>
    </dgm:pt>
    <dgm:pt modelId="{6EA3D6E4-39BC-433F-8322-F9EF382CFD85}" type="pres">
      <dgm:prSet presAssocID="{E2EB05BD-4CFF-45E2-89D1-DE334E116378}" presName="box" presStyleLbl="node1" presStyleIdx="4" presStyleCnt="7"/>
      <dgm:spPr/>
      <dgm:t>
        <a:bodyPr/>
        <a:lstStyle/>
        <a:p>
          <a:endParaRPr lang="ru-RU"/>
        </a:p>
      </dgm:t>
    </dgm:pt>
    <dgm:pt modelId="{68AC8CE9-6564-45AF-995E-04F1A4364384}" type="pres">
      <dgm:prSet presAssocID="{E2EB05BD-4CFF-45E2-89D1-DE334E116378}" presName="img" presStyleLbl="fgImgPlace1" presStyleIdx="4" presStyleCnt="7" custScaleX="4288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66E689-84B7-4E36-AE41-28AF1AC3CD5E}" type="pres">
      <dgm:prSet presAssocID="{E2EB05BD-4CFF-45E2-89D1-DE334E116378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556B5-F960-4A2A-8AED-2BD4DB7C55A7}" type="pres">
      <dgm:prSet presAssocID="{6BE9852C-0034-4CDB-98CC-8069B95AEEE3}" presName="spacer" presStyleCnt="0"/>
      <dgm:spPr/>
      <dgm:t>
        <a:bodyPr/>
        <a:lstStyle/>
        <a:p>
          <a:endParaRPr lang="ru-RU"/>
        </a:p>
      </dgm:t>
    </dgm:pt>
    <dgm:pt modelId="{8E211415-0D58-4565-9E21-92B502B161DF}" type="pres">
      <dgm:prSet presAssocID="{B60C5BCF-1336-44B4-9923-92A8A4577884}" presName="comp" presStyleCnt="0"/>
      <dgm:spPr/>
      <dgm:t>
        <a:bodyPr/>
        <a:lstStyle/>
        <a:p>
          <a:endParaRPr lang="ru-RU"/>
        </a:p>
      </dgm:t>
    </dgm:pt>
    <dgm:pt modelId="{2527A9C2-C663-4D99-997C-29782C0E0227}" type="pres">
      <dgm:prSet presAssocID="{B60C5BCF-1336-44B4-9923-92A8A4577884}" presName="box" presStyleLbl="node1" presStyleIdx="5" presStyleCnt="7"/>
      <dgm:spPr/>
      <dgm:t>
        <a:bodyPr/>
        <a:lstStyle/>
        <a:p>
          <a:endParaRPr lang="ru-RU"/>
        </a:p>
      </dgm:t>
    </dgm:pt>
    <dgm:pt modelId="{E88634F5-9E5C-46DD-884E-75D9BF908C2F}" type="pres">
      <dgm:prSet presAssocID="{B60C5BCF-1336-44B4-9923-92A8A4577884}" presName="img" presStyleLbl="fgImgPlace1" presStyleIdx="5" presStyleCnt="7" custScaleX="4288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546516-F19A-439D-AABE-82DA27632912}" type="pres">
      <dgm:prSet presAssocID="{B60C5BCF-1336-44B4-9923-92A8A4577884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F97FC-6140-48AD-BE78-69CE9CEF3875}" type="pres">
      <dgm:prSet presAssocID="{BBF10417-1939-498C-970E-9DD33DD9BC69}" presName="spacer" presStyleCnt="0"/>
      <dgm:spPr/>
      <dgm:t>
        <a:bodyPr/>
        <a:lstStyle/>
        <a:p>
          <a:endParaRPr lang="ru-RU"/>
        </a:p>
      </dgm:t>
    </dgm:pt>
    <dgm:pt modelId="{17DE86C2-953C-4C0C-939E-F7C1AD6D5F26}" type="pres">
      <dgm:prSet presAssocID="{931ED8C8-D6CE-472D-BA94-197FD792518E}" presName="comp" presStyleCnt="0"/>
      <dgm:spPr/>
      <dgm:t>
        <a:bodyPr/>
        <a:lstStyle/>
        <a:p>
          <a:endParaRPr lang="ru-RU"/>
        </a:p>
      </dgm:t>
    </dgm:pt>
    <dgm:pt modelId="{BAAD873E-0CE8-4C3B-B281-AB37992E6702}" type="pres">
      <dgm:prSet presAssocID="{931ED8C8-D6CE-472D-BA94-197FD792518E}" presName="box" presStyleLbl="node1" presStyleIdx="6" presStyleCnt="7"/>
      <dgm:spPr/>
      <dgm:t>
        <a:bodyPr/>
        <a:lstStyle/>
        <a:p>
          <a:endParaRPr lang="ru-RU"/>
        </a:p>
      </dgm:t>
    </dgm:pt>
    <dgm:pt modelId="{DCDD6092-B630-4D2F-A5E7-7185F2769605}" type="pres">
      <dgm:prSet presAssocID="{931ED8C8-D6CE-472D-BA94-197FD792518E}" presName="img" presStyleLbl="fgImgPlace1" presStyleIdx="6" presStyleCnt="7" custScaleX="4288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8ECEEC-0A0F-40D2-9499-43B89B608AB3}" type="pres">
      <dgm:prSet presAssocID="{931ED8C8-D6CE-472D-BA94-197FD792518E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14DB31-1274-4A9A-B3F9-C6CF53D26C8D}" type="presOf" srcId="{34730766-CAD2-44FC-8484-3E42B37FE393}" destId="{47C6451C-81FD-426B-BDBF-32DD6D77BDEC}" srcOrd="1" destOrd="0" presId="urn:microsoft.com/office/officeart/2005/8/layout/vList4#1"/>
    <dgm:cxn modelId="{BB15A4DA-A910-40BA-9B4C-0B49628E0D11}" type="presOf" srcId="{7C9298C7-BAF8-47DB-8C55-F44393191529}" destId="{CA7EF768-0648-4A94-A679-03EC7A71B345}" srcOrd="1" destOrd="0" presId="urn:microsoft.com/office/officeart/2005/8/layout/vList4#1"/>
    <dgm:cxn modelId="{ADE00E39-EE42-4760-A52E-B669B5E32F21}" srcId="{30DC2B82-D57D-45D5-A9E0-3DBEDA647B37}" destId="{B60C5BCF-1336-44B4-9923-92A8A4577884}" srcOrd="5" destOrd="0" parTransId="{708CB38A-00C2-4496-A9C3-36996A1AAAB8}" sibTransId="{BBF10417-1939-498C-970E-9DD33DD9BC69}"/>
    <dgm:cxn modelId="{17E6A19C-0FA9-4198-92CB-02F43362C5A7}" type="presOf" srcId="{7C9298C7-BAF8-47DB-8C55-F44393191529}" destId="{B76943BE-3403-4F0A-A9BA-BCE2CA0770CE}" srcOrd="0" destOrd="0" presId="urn:microsoft.com/office/officeart/2005/8/layout/vList4#1"/>
    <dgm:cxn modelId="{A198B6D9-74C8-4F50-BD26-46E7FABF452D}" type="presOf" srcId="{931ED8C8-D6CE-472D-BA94-197FD792518E}" destId="{BAAD873E-0CE8-4C3B-B281-AB37992E6702}" srcOrd="0" destOrd="0" presId="urn:microsoft.com/office/officeart/2005/8/layout/vList4#1"/>
    <dgm:cxn modelId="{D0BE59AC-8E35-47FC-88ED-4C97A7F5D94E}" srcId="{30DC2B82-D57D-45D5-A9E0-3DBEDA647B37}" destId="{7C9298C7-BAF8-47DB-8C55-F44393191529}" srcOrd="2" destOrd="0" parTransId="{D5610041-E88F-4460-BA20-B47F633AD79A}" sibTransId="{DD237A2C-8A0C-4422-B47D-76674CCE4691}"/>
    <dgm:cxn modelId="{EB5036E7-2E2F-4135-B36D-A1A4D244D2C6}" type="presOf" srcId="{535332AE-5997-407B-A57E-B34F34B2E1FD}" destId="{A7932575-8DAE-44D5-ABAA-7F38410C944C}" srcOrd="0" destOrd="0" presId="urn:microsoft.com/office/officeart/2005/8/layout/vList4#1"/>
    <dgm:cxn modelId="{E661149E-382E-4C2A-8A54-53EB552F02A9}" type="presOf" srcId="{B60C5BCF-1336-44B4-9923-92A8A4577884}" destId="{05546516-F19A-439D-AABE-82DA27632912}" srcOrd="1" destOrd="0" presId="urn:microsoft.com/office/officeart/2005/8/layout/vList4#1"/>
    <dgm:cxn modelId="{3D545C11-BE50-45D2-BAAD-4E8ABF7C61B0}" type="presOf" srcId="{E2EB05BD-4CFF-45E2-89D1-DE334E116378}" destId="{6EA3D6E4-39BC-433F-8322-F9EF382CFD85}" srcOrd="0" destOrd="0" presId="urn:microsoft.com/office/officeart/2005/8/layout/vList4#1"/>
    <dgm:cxn modelId="{71BFC76B-AA76-4649-BBC2-E5090855F823}" type="presOf" srcId="{34730766-CAD2-44FC-8484-3E42B37FE393}" destId="{08F06B93-DB45-4F59-8825-F420872AA455}" srcOrd="0" destOrd="0" presId="urn:microsoft.com/office/officeart/2005/8/layout/vList4#1"/>
    <dgm:cxn modelId="{01C1E651-F52D-48DC-96DE-A06288106BEC}" srcId="{30DC2B82-D57D-45D5-A9E0-3DBEDA647B37}" destId="{E2EB05BD-4CFF-45E2-89D1-DE334E116378}" srcOrd="4" destOrd="0" parTransId="{1DE02DEF-8119-4B00-AD77-833F1C988B80}" sibTransId="{6BE9852C-0034-4CDB-98CC-8069B95AEEE3}"/>
    <dgm:cxn modelId="{D73507F0-09F2-4289-9472-C43FEC74DF27}" type="presOf" srcId="{535332AE-5997-407B-A57E-B34F34B2E1FD}" destId="{35BDF926-804E-495F-9CED-EBD24557814D}" srcOrd="1" destOrd="0" presId="urn:microsoft.com/office/officeart/2005/8/layout/vList4#1"/>
    <dgm:cxn modelId="{512B6A17-EF73-4BC0-8BC3-C51476300725}" type="presOf" srcId="{931ED8C8-D6CE-472D-BA94-197FD792518E}" destId="{858ECEEC-0A0F-40D2-9499-43B89B608AB3}" srcOrd="1" destOrd="0" presId="urn:microsoft.com/office/officeart/2005/8/layout/vList4#1"/>
    <dgm:cxn modelId="{C8012B4A-F5DA-4AE2-9A49-3963420FEFAE}" srcId="{30DC2B82-D57D-45D5-A9E0-3DBEDA647B37}" destId="{34730766-CAD2-44FC-8484-3E42B37FE393}" srcOrd="3" destOrd="0" parTransId="{B8F2D2DD-524C-4BD2-910A-54855A8BFFE2}" sibTransId="{81E64BF5-E7D6-4F52-8E68-BC5653F04E8C}"/>
    <dgm:cxn modelId="{C3DCBC9A-AFCB-4A60-AF54-5E437A2CE8F4}" srcId="{30DC2B82-D57D-45D5-A9E0-3DBEDA647B37}" destId="{931ED8C8-D6CE-472D-BA94-197FD792518E}" srcOrd="6" destOrd="0" parTransId="{89C325B7-9359-4368-95DE-ABF35967D5EE}" sibTransId="{57A9B398-2065-4920-8193-2442905C5976}"/>
    <dgm:cxn modelId="{92F4EAA7-0DEF-4F38-B3BE-7DF56B884857}" type="presOf" srcId="{B60C5BCF-1336-44B4-9923-92A8A4577884}" destId="{2527A9C2-C663-4D99-997C-29782C0E0227}" srcOrd="0" destOrd="0" presId="urn:microsoft.com/office/officeart/2005/8/layout/vList4#1"/>
    <dgm:cxn modelId="{ED9B2D14-C1BE-4627-BEB9-CF9A50CB3175}" srcId="{30DC2B82-D57D-45D5-A9E0-3DBEDA647B37}" destId="{061A70D8-3E7E-473E-B23D-B0FB1F4D5D75}" srcOrd="0" destOrd="0" parTransId="{4DF030D0-0B32-4F50-B6F1-C564BA4295FD}" sibTransId="{18AB431D-446F-449C-83D6-8390788B29EE}"/>
    <dgm:cxn modelId="{04095648-5505-4BA5-825D-F6930F0104BB}" srcId="{30DC2B82-D57D-45D5-A9E0-3DBEDA647B37}" destId="{535332AE-5997-407B-A57E-B34F34B2E1FD}" srcOrd="1" destOrd="0" parTransId="{03F8E038-1760-4F1A-A412-28B2896C4746}" sibTransId="{08821084-8EF7-48D8-9B19-3E2139FD0345}"/>
    <dgm:cxn modelId="{2E34B32C-80CF-4033-AABA-50A0FF407D06}" type="presOf" srcId="{30DC2B82-D57D-45D5-A9E0-3DBEDA647B37}" destId="{03E2CA7C-0EE7-43DD-91E6-F483E05755A1}" srcOrd="0" destOrd="0" presId="urn:microsoft.com/office/officeart/2005/8/layout/vList4#1"/>
    <dgm:cxn modelId="{68CA3B2C-C206-41C8-8A86-500B2D1C5081}" type="presOf" srcId="{061A70D8-3E7E-473E-B23D-B0FB1F4D5D75}" destId="{A879E89E-C098-4A91-94F6-1B1C46595669}" srcOrd="1" destOrd="0" presId="urn:microsoft.com/office/officeart/2005/8/layout/vList4#1"/>
    <dgm:cxn modelId="{72B10F9C-9274-4C2A-AA53-A739C6F16F69}" type="presOf" srcId="{E2EB05BD-4CFF-45E2-89D1-DE334E116378}" destId="{A766E689-84B7-4E36-AE41-28AF1AC3CD5E}" srcOrd="1" destOrd="0" presId="urn:microsoft.com/office/officeart/2005/8/layout/vList4#1"/>
    <dgm:cxn modelId="{B6DA5070-38F0-4472-BC85-5C7B126ECCB5}" type="presOf" srcId="{061A70D8-3E7E-473E-B23D-B0FB1F4D5D75}" destId="{FB42EC11-DD10-4667-9D63-7F736E2B40CD}" srcOrd="0" destOrd="0" presId="urn:microsoft.com/office/officeart/2005/8/layout/vList4#1"/>
    <dgm:cxn modelId="{89CB243A-F96F-46B9-B8D5-7C60423F5E91}" type="presParOf" srcId="{03E2CA7C-0EE7-43DD-91E6-F483E05755A1}" destId="{1539E817-5ACA-455C-A6FD-7FFC49C7B047}" srcOrd="0" destOrd="0" presId="urn:microsoft.com/office/officeart/2005/8/layout/vList4#1"/>
    <dgm:cxn modelId="{E522E305-B83D-459C-8177-5D3B6B825ED3}" type="presParOf" srcId="{1539E817-5ACA-455C-A6FD-7FFC49C7B047}" destId="{FB42EC11-DD10-4667-9D63-7F736E2B40CD}" srcOrd="0" destOrd="0" presId="urn:microsoft.com/office/officeart/2005/8/layout/vList4#1"/>
    <dgm:cxn modelId="{51DBEB37-8380-47A4-B9A6-345FEEF41815}" type="presParOf" srcId="{1539E817-5ACA-455C-A6FD-7FFC49C7B047}" destId="{4D655650-BE71-4426-A5B9-809F21C2A47E}" srcOrd="1" destOrd="0" presId="urn:microsoft.com/office/officeart/2005/8/layout/vList4#1"/>
    <dgm:cxn modelId="{13C4D3AD-B86B-451D-B57C-BE31C05C49F0}" type="presParOf" srcId="{1539E817-5ACA-455C-A6FD-7FFC49C7B047}" destId="{A879E89E-C098-4A91-94F6-1B1C46595669}" srcOrd="2" destOrd="0" presId="urn:microsoft.com/office/officeart/2005/8/layout/vList4#1"/>
    <dgm:cxn modelId="{C46183A6-9000-446D-B518-0F21B7AA00BF}" type="presParOf" srcId="{03E2CA7C-0EE7-43DD-91E6-F483E05755A1}" destId="{DF6A76D3-4305-432C-A030-92048FF5E411}" srcOrd="1" destOrd="0" presId="urn:microsoft.com/office/officeart/2005/8/layout/vList4#1"/>
    <dgm:cxn modelId="{27BAD7CC-86D6-450C-B697-57845F0B3A95}" type="presParOf" srcId="{03E2CA7C-0EE7-43DD-91E6-F483E05755A1}" destId="{77ED2EAE-8B7E-4C29-9A88-5796D369EECE}" srcOrd="2" destOrd="0" presId="urn:microsoft.com/office/officeart/2005/8/layout/vList4#1"/>
    <dgm:cxn modelId="{0F6E1013-CCBE-486C-B423-72FDFEDBC075}" type="presParOf" srcId="{77ED2EAE-8B7E-4C29-9A88-5796D369EECE}" destId="{A7932575-8DAE-44D5-ABAA-7F38410C944C}" srcOrd="0" destOrd="0" presId="urn:microsoft.com/office/officeart/2005/8/layout/vList4#1"/>
    <dgm:cxn modelId="{F0F6899B-E418-4B37-BD3B-DA605FADAE2B}" type="presParOf" srcId="{77ED2EAE-8B7E-4C29-9A88-5796D369EECE}" destId="{594944B4-D438-4345-8677-BB39BABE2EB0}" srcOrd="1" destOrd="0" presId="urn:microsoft.com/office/officeart/2005/8/layout/vList4#1"/>
    <dgm:cxn modelId="{A1AC2C47-BE91-4055-A11A-41367182AEA2}" type="presParOf" srcId="{77ED2EAE-8B7E-4C29-9A88-5796D369EECE}" destId="{35BDF926-804E-495F-9CED-EBD24557814D}" srcOrd="2" destOrd="0" presId="urn:microsoft.com/office/officeart/2005/8/layout/vList4#1"/>
    <dgm:cxn modelId="{F676D89D-46F7-45B6-8F14-30927A6419D2}" type="presParOf" srcId="{03E2CA7C-0EE7-43DD-91E6-F483E05755A1}" destId="{7F8601B2-4593-472A-ACA7-800394E6047B}" srcOrd="3" destOrd="0" presId="urn:microsoft.com/office/officeart/2005/8/layout/vList4#1"/>
    <dgm:cxn modelId="{AFDB4D1B-6A88-4CF6-B5DF-95376CA14C87}" type="presParOf" srcId="{03E2CA7C-0EE7-43DD-91E6-F483E05755A1}" destId="{885C3C73-A407-42B1-B3FB-6C174ADA79FD}" srcOrd="4" destOrd="0" presId="urn:microsoft.com/office/officeart/2005/8/layout/vList4#1"/>
    <dgm:cxn modelId="{8B02A22F-FE70-436B-A5DF-633DC920E8CA}" type="presParOf" srcId="{885C3C73-A407-42B1-B3FB-6C174ADA79FD}" destId="{B76943BE-3403-4F0A-A9BA-BCE2CA0770CE}" srcOrd="0" destOrd="0" presId="urn:microsoft.com/office/officeart/2005/8/layout/vList4#1"/>
    <dgm:cxn modelId="{DE823F19-36CF-41F8-896E-FE886EAA6619}" type="presParOf" srcId="{885C3C73-A407-42B1-B3FB-6C174ADA79FD}" destId="{F26C2DAE-1305-4A5D-B3DB-3DCB2A372169}" srcOrd="1" destOrd="0" presId="urn:microsoft.com/office/officeart/2005/8/layout/vList4#1"/>
    <dgm:cxn modelId="{9EB8491B-4BE0-4C59-9317-68A3681593CD}" type="presParOf" srcId="{885C3C73-A407-42B1-B3FB-6C174ADA79FD}" destId="{CA7EF768-0648-4A94-A679-03EC7A71B345}" srcOrd="2" destOrd="0" presId="urn:microsoft.com/office/officeart/2005/8/layout/vList4#1"/>
    <dgm:cxn modelId="{3A809ACC-40D9-4A0C-984D-480A55C8BDA7}" type="presParOf" srcId="{03E2CA7C-0EE7-43DD-91E6-F483E05755A1}" destId="{735B7BAD-399D-42D3-BBFE-12A15937AAA4}" srcOrd="5" destOrd="0" presId="urn:microsoft.com/office/officeart/2005/8/layout/vList4#1"/>
    <dgm:cxn modelId="{73D04555-6281-4BF3-9BA0-0448ACB73D7A}" type="presParOf" srcId="{03E2CA7C-0EE7-43DD-91E6-F483E05755A1}" destId="{F7C691A4-5278-45DA-9187-AFC8E91C8DAD}" srcOrd="6" destOrd="0" presId="urn:microsoft.com/office/officeart/2005/8/layout/vList4#1"/>
    <dgm:cxn modelId="{364C412F-FE11-4189-AEAE-682B43AE5491}" type="presParOf" srcId="{F7C691A4-5278-45DA-9187-AFC8E91C8DAD}" destId="{08F06B93-DB45-4F59-8825-F420872AA455}" srcOrd="0" destOrd="0" presId="urn:microsoft.com/office/officeart/2005/8/layout/vList4#1"/>
    <dgm:cxn modelId="{37967FDA-6202-4281-8792-8DF3335C855C}" type="presParOf" srcId="{F7C691A4-5278-45DA-9187-AFC8E91C8DAD}" destId="{6E550BE0-BB3E-4723-83F8-73193DF8E4BD}" srcOrd="1" destOrd="0" presId="urn:microsoft.com/office/officeart/2005/8/layout/vList4#1"/>
    <dgm:cxn modelId="{03136E20-6139-4E1B-BF43-41D57EDC36FA}" type="presParOf" srcId="{F7C691A4-5278-45DA-9187-AFC8E91C8DAD}" destId="{47C6451C-81FD-426B-BDBF-32DD6D77BDEC}" srcOrd="2" destOrd="0" presId="urn:microsoft.com/office/officeart/2005/8/layout/vList4#1"/>
    <dgm:cxn modelId="{1B4E53FA-4D2C-48A5-998E-B17A02574DBA}" type="presParOf" srcId="{03E2CA7C-0EE7-43DD-91E6-F483E05755A1}" destId="{CBB4A946-EC98-47F8-84F0-47B10F059A4B}" srcOrd="7" destOrd="0" presId="urn:microsoft.com/office/officeart/2005/8/layout/vList4#1"/>
    <dgm:cxn modelId="{95BF5938-4C36-41C6-927C-FAD109A0855F}" type="presParOf" srcId="{03E2CA7C-0EE7-43DD-91E6-F483E05755A1}" destId="{F59D5B69-8763-4521-8ECE-02FA92E38D52}" srcOrd="8" destOrd="0" presId="urn:microsoft.com/office/officeart/2005/8/layout/vList4#1"/>
    <dgm:cxn modelId="{B31B1F02-5147-414D-A358-5B7D1A5C0FC1}" type="presParOf" srcId="{F59D5B69-8763-4521-8ECE-02FA92E38D52}" destId="{6EA3D6E4-39BC-433F-8322-F9EF382CFD85}" srcOrd="0" destOrd="0" presId="urn:microsoft.com/office/officeart/2005/8/layout/vList4#1"/>
    <dgm:cxn modelId="{CBF4522B-320C-463A-B7E0-32402D60FE09}" type="presParOf" srcId="{F59D5B69-8763-4521-8ECE-02FA92E38D52}" destId="{68AC8CE9-6564-45AF-995E-04F1A4364384}" srcOrd="1" destOrd="0" presId="urn:microsoft.com/office/officeart/2005/8/layout/vList4#1"/>
    <dgm:cxn modelId="{0B8C8432-1EA8-4062-BAC6-106C5FDE168B}" type="presParOf" srcId="{F59D5B69-8763-4521-8ECE-02FA92E38D52}" destId="{A766E689-84B7-4E36-AE41-28AF1AC3CD5E}" srcOrd="2" destOrd="0" presId="urn:microsoft.com/office/officeart/2005/8/layout/vList4#1"/>
    <dgm:cxn modelId="{BC40CD7A-393E-4BC9-8F39-3569B0F9BE49}" type="presParOf" srcId="{03E2CA7C-0EE7-43DD-91E6-F483E05755A1}" destId="{AF2556B5-F960-4A2A-8AED-2BD4DB7C55A7}" srcOrd="9" destOrd="0" presId="urn:microsoft.com/office/officeart/2005/8/layout/vList4#1"/>
    <dgm:cxn modelId="{1EA46F21-85FD-4D06-9C67-F26E585EBD11}" type="presParOf" srcId="{03E2CA7C-0EE7-43DD-91E6-F483E05755A1}" destId="{8E211415-0D58-4565-9E21-92B502B161DF}" srcOrd="10" destOrd="0" presId="urn:microsoft.com/office/officeart/2005/8/layout/vList4#1"/>
    <dgm:cxn modelId="{35234656-1BD9-4C01-88D5-435D1CDC6886}" type="presParOf" srcId="{8E211415-0D58-4565-9E21-92B502B161DF}" destId="{2527A9C2-C663-4D99-997C-29782C0E0227}" srcOrd="0" destOrd="0" presId="urn:microsoft.com/office/officeart/2005/8/layout/vList4#1"/>
    <dgm:cxn modelId="{6A5BAE64-7906-428B-9780-58DD8E31E6BB}" type="presParOf" srcId="{8E211415-0D58-4565-9E21-92B502B161DF}" destId="{E88634F5-9E5C-46DD-884E-75D9BF908C2F}" srcOrd="1" destOrd="0" presId="urn:microsoft.com/office/officeart/2005/8/layout/vList4#1"/>
    <dgm:cxn modelId="{AA828671-E343-4105-8238-6130D5EF2775}" type="presParOf" srcId="{8E211415-0D58-4565-9E21-92B502B161DF}" destId="{05546516-F19A-439D-AABE-82DA27632912}" srcOrd="2" destOrd="0" presId="urn:microsoft.com/office/officeart/2005/8/layout/vList4#1"/>
    <dgm:cxn modelId="{CEB6B719-87CC-43B0-A9C7-BBB2CE1457CC}" type="presParOf" srcId="{03E2CA7C-0EE7-43DD-91E6-F483E05755A1}" destId="{AB8F97FC-6140-48AD-BE78-69CE9CEF3875}" srcOrd="11" destOrd="0" presId="urn:microsoft.com/office/officeart/2005/8/layout/vList4#1"/>
    <dgm:cxn modelId="{7BA0A65E-0641-4D2D-A7C0-2D30B800CAF1}" type="presParOf" srcId="{03E2CA7C-0EE7-43DD-91E6-F483E05755A1}" destId="{17DE86C2-953C-4C0C-939E-F7C1AD6D5F26}" srcOrd="12" destOrd="0" presId="urn:microsoft.com/office/officeart/2005/8/layout/vList4#1"/>
    <dgm:cxn modelId="{BA1EB0DF-4DC8-4331-8558-C7EB8B191A2B}" type="presParOf" srcId="{17DE86C2-953C-4C0C-939E-F7C1AD6D5F26}" destId="{BAAD873E-0CE8-4C3B-B281-AB37992E6702}" srcOrd="0" destOrd="0" presId="urn:microsoft.com/office/officeart/2005/8/layout/vList4#1"/>
    <dgm:cxn modelId="{B14974FE-E32C-4624-B8FD-1E62B3F895FF}" type="presParOf" srcId="{17DE86C2-953C-4C0C-939E-F7C1AD6D5F26}" destId="{DCDD6092-B630-4D2F-A5E7-7185F2769605}" srcOrd="1" destOrd="0" presId="urn:microsoft.com/office/officeart/2005/8/layout/vList4#1"/>
    <dgm:cxn modelId="{88A8F9BE-9E4C-4811-951C-B1AA13D1FC29}" type="presParOf" srcId="{17DE86C2-953C-4C0C-939E-F7C1AD6D5F26}" destId="{858ECEEC-0A0F-40D2-9499-43B89B608AB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024AE1-7E60-44A9-B5DC-D952BFE3D685}" type="doc">
      <dgm:prSet loTypeId="urn:microsoft.com/office/officeart/2005/8/layout/radial6" loCatId="relationship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256274E5-297E-47AC-B58C-7BBCE0649C59}">
      <dgm:prSet phldrT="[Текст]" custT="1"/>
      <dgm:spPr>
        <a:solidFill>
          <a:schemeClr val="accent2"/>
        </a:solidFill>
      </dgm:spPr>
      <dgm:t>
        <a:bodyPr/>
        <a:lstStyle/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r>
            <a:rPr lang="ru-RU" sz="1600" b="1" cap="none" spc="0" dirty="0" smtClean="0">
              <a:ln w="1905"/>
              <a:solidFill>
                <a:schemeClr val="tx1"/>
              </a:solidFill>
              <a:effectLst/>
            </a:rPr>
            <a:t>Объединение различных отделов в единое информационное поле</a:t>
          </a: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 smtClean="0">
            <a:ln w="1905"/>
            <a:solidFill>
              <a:schemeClr val="tx1"/>
            </a:solidFill>
            <a:effectLst/>
          </a:endParaRPr>
        </a:p>
        <a:p>
          <a:endParaRPr lang="ru-RU" sz="16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F68E0DDC-65F9-4405-ADAF-6DBD6E6AB82E}" type="par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6AA7A8-054D-4574-994B-8D65ADB1C7F7}" type="sib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1373DE-0B51-4B86-BC7D-4FC2CADF662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Производственно-технический отдел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B9114F2-669E-42F6-B0A4-D91E80951D22}" type="par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54D8AE-0D40-4370-BC23-776FDC4D10BB}" type="sib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8AD71-5C14-489A-B0D8-D23D0F77727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Кладовщики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74A14BD-E181-4CC7-9432-154A89DC2F51}" type="par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17511-C246-495E-853F-11FE32968D6D}" type="sib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355CE-1FDF-4421-B886-48154C8884C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Табельщики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043D30-12AA-403D-BEB4-3D7FFAA37E54}" type="par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C78DAE-69A8-40ED-805C-9FE2242F1295}" type="sib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EFDA025-7C39-4F4C-BCAF-75A077A83E07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Сметно-договорной отдел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29F30-2EA8-4904-ADDE-3DF2CAC29CAC}" type="par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6A265F6-77D7-458D-984A-139B36B834D6}" type="sibTrans" cxnId="{FCF6F70D-979C-454D-8C87-87EDBB621CD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76DCE7-2FA8-4902-96A5-5F19B429D31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Бухгалтерия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F57875-3B6E-45E2-A97B-46B586ABE18D}" type="par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AE2129-0355-4930-BA4F-F2B399708EB9}" type="sib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E9031D-8A7F-4BDC-BE8B-6ED0D0ABEF3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Транспорт- ный отдел, диспетчер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598570-69C5-4AB1-A9BB-A3768A1A7411}" type="sib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259DE-4FB9-48AF-922C-A2DFAC40B3A5}" type="par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A30D4BF-FDB7-4F52-A2C0-5A56D31F8FFA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Мастера и начальники участков</a:t>
          </a:r>
          <a:endParaRPr lang="ru-RU" sz="1200" b="1" cap="none" spc="0" dirty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4934CE-74AF-4248-956A-365F6392D10E}" type="sib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F95E46-94F3-4163-8490-A335DF730F71}" type="par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5A8A41BD-183F-41A6-BF15-AD4F56483508}" type="pres">
      <dgm:prSet presAssocID="{34024AE1-7E60-44A9-B5DC-D952BFE3D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37F68-D3AF-48AE-84F1-1B7965EE9AC8}" type="pres">
      <dgm:prSet presAssocID="{256274E5-297E-47AC-B58C-7BBCE0649C59}" presName="centerShape" presStyleLbl="node0" presStyleIdx="0" presStyleCnt="1" custScaleX="157178" custScaleY="154886"/>
      <dgm:spPr/>
      <dgm:t>
        <a:bodyPr/>
        <a:lstStyle/>
        <a:p>
          <a:endParaRPr lang="ru-RU"/>
        </a:p>
      </dgm:t>
    </dgm:pt>
    <dgm:pt modelId="{81430B3C-1218-4AF1-83F5-3C0761931322}" type="pres">
      <dgm:prSet presAssocID="{D21373DE-0B51-4B86-BC7D-4FC2CADF662F}" presName="node" presStyleLbl="node1" presStyleIdx="0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792D4-7750-43BB-8AFE-AAE2DBAFEB12}" type="pres">
      <dgm:prSet presAssocID="{D21373DE-0B51-4B86-BC7D-4FC2CADF662F}" presName="dummy" presStyleCnt="0"/>
      <dgm:spPr/>
      <dgm:t>
        <a:bodyPr/>
        <a:lstStyle/>
        <a:p>
          <a:endParaRPr lang="ru-RU"/>
        </a:p>
      </dgm:t>
    </dgm:pt>
    <dgm:pt modelId="{D506C2EC-BC0D-4C39-A934-C83B4783C25A}" type="pres">
      <dgm:prSet presAssocID="{A254D8AE-0D40-4370-BC23-776FDC4D10B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96D6CF0E-E35E-4006-80FB-318A947FF496}" type="pres">
      <dgm:prSet presAssocID="{9EFDA025-7C39-4F4C-BCAF-75A077A83E07}" presName="node" presStyleLbl="node1" presStyleIdx="1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B4654-AC57-4AF4-AC1A-D8255DB314DE}" type="pres">
      <dgm:prSet presAssocID="{9EFDA025-7C39-4F4C-BCAF-75A077A83E07}" presName="dummy" presStyleCnt="0"/>
      <dgm:spPr/>
      <dgm:t>
        <a:bodyPr/>
        <a:lstStyle/>
        <a:p>
          <a:endParaRPr lang="ru-RU"/>
        </a:p>
      </dgm:t>
    </dgm:pt>
    <dgm:pt modelId="{B5F2A7BB-489A-45C6-8887-035D17DFBF39}" type="pres">
      <dgm:prSet presAssocID="{66A265F6-77D7-458D-984A-139B36B834D6}" presName="sibTrans" presStyleLbl="sibTrans2D1" presStyleIdx="1" presStyleCnt="7"/>
      <dgm:spPr/>
      <dgm:t>
        <a:bodyPr/>
        <a:lstStyle/>
        <a:p>
          <a:endParaRPr lang="ru-RU"/>
        </a:p>
      </dgm:t>
    </dgm:pt>
    <dgm:pt modelId="{1BBE6856-19F0-455C-A908-3B6445DB5F5E}" type="pres">
      <dgm:prSet presAssocID="{2076DCE7-2FA8-4902-96A5-5F19B429D31F}" presName="node" presStyleLbl="node1" presStyleIdx="2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6EE46-7100-4D55-97C4-A2A79EE89DE8}" type="pres">
      <dgm:prSet presAssocID="{2076DCE7-2FA8-4902-96A5-5F19B429D31F}" presName="dummy" presStyleCnt="0"/>
      <dgm:spPr/>
      <dgm:t>
        <a:bodyPr/>
        <a:lstStyle/>
        <a:p>
          <a:endParaRPr lang="ru-RU"/>
        </a:p>
      </dgm:t>
    </dgm:pt>
    <dgm:pt modelId="{B528E0EC-BC25-41ED-9557-A2309DF631D5}" type="pres">
      <dgm:prSet presAssocID="{85AE2129-0355-4930-BA4F-F2B399708EB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BE9631AD-8735-4857-89A0-485A347E09FF}" type="pres">
      <dgm:prSet presAssocID="{C4A8AD71-5C14-489A-B0D8-D23D0F777276}" presName="node" presStyleLbl="node1" presStyleIdx="3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D4090-9595-4B6C-89D9-085E17C02421}" type="pres">
      <dgm:prSet presAssocID="{C4A8AD71-5C14-489A-B0D8-D23D0F777276}" presName="dummy" presStyleCnt="0"/>
      <dgm:spPr/>
      <dgm:t>
        <a:bodyPr/>
        <a:lstStyle/>
        <a:p>
          <a:endParaRPr lang="ru-RU"/>
        </a:p>
      </dgm:t>
    </dgm:pt>
    <dgm:pt modelId="{B7016F5A-8D19-4A17-996C-F4D7BF55086F}" type="pres">
      <dgm:prSet presAssocID="{17D17511-C246-495E-853F-11FE32968D6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AF976C6F-372A-487D-8D83-AF3679265196}" type="pres">
      <dgm:prSet presAssocID="{4D3355CE-1FDF-4421-B886-48154C8884CC}" presName="node" presStyleLbl="node1" presStyleIdx="4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EC20A-1846-40CD-A978-3027377BA224}" type="pres">
      <dgm:prSet presAssocID="{4D3355CE-1FDF-4421-B886-48154C8884CC}" presName="dummy" presStyleCnt="0"/>
      <dgm:spPr/>
      <dgm:t>
        <a:bodyPr/>
        <a:lstStyle/>
        <a:p>
          <a:endParaRPr lang="ru-RU"/>
        </a:p>
      </dgm:t>
    </dgm:pt>
    <dgm:pt modelId="{FECE3F69-4F86-4444-BB35-5DBCB0C36F12}" type="pres">
      <dgm:prSet presAssocID="{12C78DAE-69A8-40ED-805C-9FE2242F1295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133A190-3A89-4F2B-8656-701DAF8F8347}" type="pres">
      <dgm:prSet presAssocID="{AA30D4BF-FDB7-4F52-A2C0-5A56D31F8FFA}" presName="node" presStyleLbl="node1" presStyleIdx="5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9BB6-7385-4980-9FB4-610FBF728543}" type="pres">
      <dgm:prSet presAssocID="{AA30D4BF-FDB7-4F52-A2C0-5A56D31F8FFA}" presName="dummy" presStyleCnt="0"/>
      <dgm:spPr/>
      <dgm:t>
        <a:bodyPr/>
        <a:lstStyle/>
        <a:p>
          <a:endParaRPr lang="ru-RU"/>
        </a:p>
      </dgm:t>
    </dgm:pt>
    <dgm:pt modelId="{E144F750-E539-402F-8B82-19EE70B5484B}" type="pres">
      <dgm:prSet presAssocID="{7D4934CE-74AF-4248-956A-365F6392D10E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8219527-9404-48CC-BC8F-F34698678BD5}" type="pres">
      <dgm:prSet presAssocID="{EFE9031D-8A7F-4BDC-BE8B-6ED0D0ABEF36}" presName="node" presStyleLbl="node1" presStyleIdx="6" presStyleCnt="7" custScaleX="117955" custScaleY="114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CE6EA-DEED-4A35-B9B7-A52C485871B7}" type="pres">
      <dgm:prSet presAssocID="{EFE9031D-8A7F-4BDC-BE8B-6ED0D0ABEF36}" presName="dummy" presStyleCnt="0"/>
      <dgm:spPr/>
      <dgm:t>
        <a:bodyPr/>
        <a:lstStyle/>
        <a:p>
          <a:endParaRPr lang="ru-RU"/>
        </a:p>
      </dgm:t>
    </dgm:pt>
    <dgm:pt modelId="{DF7EF28B-1AF2-4558-9A97-7937E179AA31}" type="pres">
      <dgm:prSet presAssocID="{C8598570-69C5-4AB1-A9BB-A3768A1A7411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6045006A-567C-40D3-8476-65ACB43EE259}" type="presOf" srcId="{34024AE1-7E60-44A9-B5DC-D952BFE3D685}" destId="{5A8A41BD-183F-41A6-BF15-AD4F56483508}" srcOrd="0" destOrd="0" presId="urn:microsoft.com/office/officeart/2005/8/layout/radial6"/>
    <dgm:cxn modelId="{67B62328-C940-45DF-B67D-FFD6796C2ADC}" srcId="{256274E5-297E-47AC-B58C-7BBCE0649C59}" destId="{EFE9031D-8A7F-4BDC-BE8B-6ED0D0ABEF36}" srcOrd="6" destOrd="0" parTransId="{DF0259DE-4FB9-48AF-922C-A2DFAC40B3A5}" sibTransId="{C8598570-69C5-4AB1-A9BB-A3768A1A7411}"/>
    <dgm:cxn modelId="{057B7D11-1695-48D6-AD9B-65C0DCAA1A25}" type="presOf" srcId="{D21373DE-0B51-4B86-BC7D-4FC2CADF662F}" destId="{81430B3C-1218-4AF1-83F5-3C0761931322}" srcOrd="0" destOrd="0" presId="urn:microsoft.com/office/officeart/2005/8/layout/radial6"/>
    <dgm:cxn modelId="{FA3EB537-E3A5-44C5-9689-E4DBDC2F0EC3}" type="presOf" srcId="{EFE9031D-8A7F-4BDC-BE8B-6ED0D0ABEF36}" destId="{D8219527-9404-48CC-BC8F-F34698678BD5}" srcOrd="0" destOrd="0" presId="urn:microsoft.com/office/officeart/2005/8/layout/radial6"/>
    <dgm:cxn modelId="{58ADFBB5-DCB1-4F32-896B-D58628B67871}" type="presOf" srcId="{9EFDA025-7C39-4F4C-BCAF-75A077A83E07}" destId="{96D6CF0E-E35E-4006-80FB-318A947FF496}" srcOrd="0" destOrd="0" presId="urn:microsoft.com/office/officeart/2005/8/layout/radial6"/>
    <dgm:cxn modelId="{ACB565B2-1FE6-4DF6-9812-82F262E2C221}" type="presOf" srcId="{7D4934CE-74AF-4248-956A-365F6392D10E}" destId="{E144F750-E539-402F-8B82-19EE70B5484B}" srcOrd="0" destOrd="0" presId="urn:microsoft.com/office/officeart/2005/8/layout/radial6"/>
    <dgm:cxn modelId="{D583E742-3F21-489F-A5D7-9536E2C6B5CF}" type="presOf" srcId="{66A265F6-77D7-458D-984A-139B36B834D6}" destId="{B5F2A7BB-489A-45C6-8887-035D17DFBF39}" srcOrd="0" destOrd="0" presId="urn:microsoft.com/office/officeart/2005/8/layout/radial6"/>
    <dgm:cxn modelId="{5B557BDB-95A2-4C19-B1AD-D6E7248A1403}" srcId="{256274E5-297E-47AC-B58C-7BBCE0649C59}" destId="{C4A8AD71-5C14-489A-B0D8-D23D0F777276}" srcOrd="3" destOrd="0" parTransId="{A74A14BD-E181-4CC7-9432-154A89DC2F51}" sibTransId="{17D17511-C246-495E-853F-11FE32968D6D}"/>
    <dgm:cxn modelId="{435634E4-5A79-46C4-88FA-A6E2E29D5B32}" type="presOf" srcId="{A254D8AE-0D40-4370-BC23-776FDC4D10BB}" destId="{D506C2EC-BC0D-4C39-A934-C83B4783C25A}" srcOrd="0" destOrd="0" presId="urn:microsoft.com/office/officeart/2005/8/layout/radial6"/>
    <dgm:cxn modelId="{FAAC0156-870D-447C-A274-2B7879C396C5}" srcId="{256274E5-297E-47AC-B58C-7BBCE0649C59}" destId="{2076DCE7-2FA8-4902-96A5-5F19B429D31F}" srcOrd="2" destOrd="0" parTransId="{91F57875-3B6E-45E2-A97B-46B586ABE18D}" sibTransId="{85AE2129-0355-4930-BA4F-F2B399708EB9}"/>
    <dgm:cxn modelId="{8A66C54E-33FA-4136-AE2C-B6127E1B6624}" type="presOf" srcId="{85AE2129-0355-4930-BA4F-F2B399708EB9}" destId="{B528E0EC-BC25-41ED-9557-A2309DF631D5}" srcOrd="0" destOrd="0" presId="urn:microsoft.com/office/officeart/2005/8/layout/radial6"/>
    <dgm:cxn modelId="{83A9DEEE-1B5A-4749-B2E1-8F8C9B84A032}" srcId="{256274E5-297E-47AC-B58C-7BBCE0649C59}" destId="{D21373DE-0B51-4B86-BC7D-4FC2CADF662F}" srcOrd="0" destOrd="0" parTransId="{AB9114F2-669E-42F6-B0A4-D91E80951D22}" sibTransId="{A254D8AE-0D40-4370-BC23-776FDC4D10BB}"/>
    <dgm:cxn modelId="{EBEF8F75-9510-43D3-BF06-8777F19D3963}" type="presOf" srcId="{2076DCE7-2FA8-4902-96A5-5F19B429D31F}" destId="{1BBE6856-19F0-455C-A908-3B6445DB5F5E}" srcOrd="0" destOrd="0" presId="urn:microsoft.com/office/officeart/2005/8/layout/radial6"/>
    <dgm:cxn modelId="{17FF6376-F913-418A-9D27-843839AD19AC}" type="presOf" srcId="{256274E5-297E-47AC-B58C-7BBCE0649C59}" destId="{2F937F68-D3AF-48AE-84F1-1B7965EE9AC8}" srcOrd="0" destOrd="0" presId="urn:microsoft.com/office/officeart/2005/8/layout/radial6"/>
    <dgm:cxn modelId="{21A6EBE1-2808-431E-A576-DAC68B545B86}" srcId="{256274E5-297E-47AC-B58C-7BBCE0649C59}" destId="{AA30D4BF-FDB7-4F52-A2C0-5A56D31F8FFA}" srcOrd="5" destOrd="0" parTransId="{4FF95E46-94F3-4163-8490-A335DF730F71}" sibTransId="{7D4934CE-74AF-4248-956A-365F6392D10E}"/>
    <dgm:cxn modelId="{583A43A0-FB60-4D84-A81F-59D88E93FE91}" type="presOf" srcId="{C8598570-69C5-4AB1-A9BB-A3768A1A7411}" destId="{DF7EF28B-1AF2-4558-9A97-7937E179AA31}" srcOrd="0" destOrd="0" presId="urn:microsoft.com/office/officeart/2005/8/layout/radial6"/>
    <dgm:cxn modelId="{ED30F44B-476E-4ECB-BCED-47723C11430F}" srcId="{256274E5-297E-47AC-B58C-7BBCE0649C59}" destId="{4D3355CE-1FDF-4421-B886-48154C8884CC}" srcOrd="4" destOrd="0" parTransId="{D2043D30-12AA-403D-BEB4-3D7FFAA37E54}" sibTransId="{12C78DAE-69A8-40ED-805C-9FE2242F1295}"/>
    <dgm:cxn modelId="{FCF6F70D-979C-454D-8C87-87EDBB621CD5}" srcId="{256274E5-297E-47AC-B58C-7BBCE0649C59}" destId="{9EFDA025-7C39-4F4C-BCAF-75A077A83E07}" srcOrd="1" destOrd="0" parTransId="{4D329F30-2EA8-4904-ADDE-3DF2CAC29CAC}" sibTransId="{66A265F6-77D7-458D-984A-139B36B834D6}"/>
    <dgm:cxn modelId="{D987BEC2-4A51-4568-B08E-D40B1230F77D}" srcId="{34024AE1-7E60-44A9-B5DC-D952BFE3D685}" destId="{256274E5-297E-47AC-B58C-7BBCE0649C59}" srcOrd="0" destOrd="0" parTransId="{F68E0DDC-65F9-4405-ADAF-6DBD6E6AB82E}" sibTransId="{CA6AA7A8-054D-4574-994B-8D65ADB1C7F7}"/>
    <dgm:cxn modelId="{8A4738EE-E783-4287-AEBA-04E712C43C58}" type="presOf" srcId="{4D3355CE-1FDF-4421-B886-48154C8884CC}" destId="{AF976C6F-372A-487D-8D83-AF3679265196}" srcOrd="0" destOrd="0" presId="urn:microsoft.com/office/officeart/2005/8/layout/radial6"/>
    <dgm:cxn modelId="{EB178A25-8716-4F8E-9D37-FCD25BA1776E}" type="presOf" srcId="{AA30D4BF-FDB7-4F52-A2C0-5A56D31F8FFA}" destId="{0133A190-3A89-4F2B-8656-701DAF8F8347}" srcOrd="0" destOrd="0" presId="urn:microsoft.com/office/officeart/2005/8/layout/radial6"/>
    <dgm:cxn modelId="{DEBB69F6-00EE-44CD-889C-8A84DE6EDBAC}" type="presOf" srcId="{17D17511-C246-495E-853F-11FE32968D6D}" destId="{B7016F5A-8D19-4A17-996C-F4D7BF55086F}" srcOrd="0" destOrd="0" presId="urn:microsoft.com/office/officeart/2005/8/layout/radial6"/>
    <dgm:cxn modelId="{DBB3BD4E-E9F8-4102-9C86-3122C9A2DDBC}" type="presOf" srcId="{12C78DAE-69A8-40ED-805C-9FE2242F1295}" destId="{FECE3F69-4F86-4444-BB35-5DBCB0C36F12}" srcOrd="0" destOrd="0" presId="urn:microsoft.com/office/officeart/2005/8/layout/radial6"/>
    <dgm:cxn modelId="{C20D73B5-466E-4ECB-9474-76880FD07C4E}" type="presOf" srcId="{C4A8AD71-5C14-489A-B0D8-D23D0F777276}" destId="{BE9631AD-8735-4857-89A0-485A347E09FF}" srcOrd="0" destOrd="0" presId="urn:microsoft.com/office/officeart/2005/8/layout/radial6"/>
    <dgm:cxn modelId="{58BA0E11-16B4-42E9-B068-A48F7C5C9F1C}" type="presParOf" srcId="{5A8A41BD-183F-41A6-BF15-AD4F56483508}" destId="{2F937F68-D3AF-48AE-84F1-1B7965EE9AC8}" srcOrd="0" destOrd="0" presId="urn:microsoft.com/office/officeart/2005/8/layout/radial6"/>
    <dgm:cxn modelId="{B89A6E88-D72A-43EC-A9B4-B3713050EB36}" type="presParOf" srcId="{5A8A41BD-183F-41A6-BF15-AD4F56483508}" destId="{81430B3C-1218-4AF1-83F5-3C0761931322}" srcOrd="1" destOrd="0" presId="urn:microsoft.com/office/officeart/2005/8/layout/radial6"/>
    <dgm:cxn modelId="{DA58E35B-0C12-486A-AC84-F4F52C749747}" type="presParOf" srcId="{5A8A41BD-183F-41A6-BF15-AD4F56483508}" destId="{4BE792D4-7750-43BB-8AFE-AAE2DBAFEB12}" srcOrd="2" destOrd="0" presId="urn:microsoft.com/office/officeart/2005/8/layout/radial6"/>
    <dgm:cxn modelId="{4C43C0CE-7498-41D5-810C-D4335E257D31}" type="presParOf" srcId="{5A8A41BD-183F-41A6-BF15-AD4F56483508}" destId="{D506C2EC-BC0D-4C39-A934-C83B4783C25A}" srcOrd="3" destOrd="0" presId="urn:microsoft.com/office/officeart/2005/8/layout/radial6"/>
    <dgm:cxn modelId="{314FE468-FBF0-4868-88C6-1E4F3A7246F4}" type="presParOf" srcId="{5A8A41BD-183F-41A6-BF15-AD4F56483508}" destId="{96D6CF0E-E35E-4006-80FB-318A947FF496}" srcOrd="4" destOrd="0" presId="urn:microsoft.com/office/officeart/2005/8/layout/radial6"/>
    <dgm:cxn modelId="{9160D6CE-54F9-460A-9DA0-6FD942D5BB1F}" type="presParOf" srcId="{5A8A41BD-183F-41A6-BF15-AD4F56483508}" destId="{048B4654-AC57-4AF4-AC1A-D8255DB314DE}" srcOrd="5" destOrd="0" presId="urn:microsoft.com/office/officeart/2005/8/layout/radial6"/>
    <dgm:cxn modelId="{C1724DDB-D3A5-4ABF-AD8F-3640FA813EA6}" type="presParOf" srcId="{5A8A41BD-183F-41A6-BF15-AD4F56483508}" destId="{B5F2A7BB-489A-45C6-8887-035D17DFBF39}" srcOrd="6" destOrd="0" presId="urn:microsoft.com/office/officeart/2005/8/layout/radial6"/>
    <dgm:cxn modelId="{2AB39EF1-09B6-4674-8E37-C79F55AAB6EB}" type="presParOf" srcId="{5A8A41BD-183F-41A6-BF15-AD4F56483508}" destId="{1BBE6856-19F0-455C-A908-3B6445DB5F5E}" srcOrd="7" destOrd="0" presId="urn:microsoft.com/office/officeart/2005/8/layout/radial6"/>
    <dgm:cxn modelId="{1BACD4BB-D2F2-4B52-A63E-C9096B4BFAD1}" type="presParOf" srcId="{5A8A41BD-183F-41A6-BF15-AD4F56483508}" destId="{7186EE46-7100-4D55-97C4-A2A79EE89DE8}" srcOrd="8" destOrd="0" presId="urn:microsoft.com/office/officeart/2005/8/layout/radial6"/>
    <dgm:cxn modelId="{F6EAC093-5318-4284-8A24-DC6F3D737508}" type="presParOf" srcId="{5A8A41BD-183F-41A6-BF15-AD4F56483508}" destId="{B528E0EC-BC25-41ED-9557-A2309DF631D5}" srcOrd="9" destOrd="0" presId="urn:microsoft.com/office/officeart/2005/8/layout/radial6"/>
    <dgm:cxn modelId="{64FBC6B1-185E-4F94-A763-6964A4BB65F6}" type="presParOf" srcId="{5A8A41BD-183F-41A6-BF15-AD4F56483508}" destId="{BE9631AD-8735-4857-89A0-485A347E09FF}" srcOrd="10" destOrd="0" presId="urn:microsoft.com/office/officeart/2005/8/layout/radial6"/>
    <dgm:cxn modelId="{EFBBC89B-4E53-49D6-963C-E9881CD58227}" type="presParOf" srcId="{5A8A41BD-183F-41A6-BF15-AD4F56483508}" destId="{328D4090-9595-4B6C-89D9-085E17C02421}" srcOrd="11" destOrd="0" presId="urn:microsoft.com/office/officeart/2005/8/layout/radial6"/>
    <dgm:cxn modelId="{CC02C2EF-6973-4695-9AD3-B66764D6F957}" type="presParOf" srcId="{5A8A41BD-183F-41A6-BF15-AD4F56483508}" destId="{B7016F5A-8D19-4A17-996C-F4D7BF55086F}" srcOrd="12" destOrd="0" presId="urn:microsoft.com/office/officeart/2005/8/layout/radial6"/>
    <dgm:cxn modelId="{9E4023F5-CCCB-4D4C-9A6A-20D9BAD8A4C1}" type="presParOf" srcId="{5A8A41BD-183F-41A6-BF15-AD4F56483508}" destId="{AF976C6F-372A-487D-8D83-AF3679265196}" srcOrd="13" destOrd="0" presId="urn:microsoft.com/office/officeart/2005/8/layout/radial6"/>
    <dgm:cxn modelId="{98B5B1B4-1C69-46FD-A0DB-608524670791}" type="presParOf" srcId="{5A8A41BD-183F-41A6-BF15-AD4F56483508}" destId="{4D6EC20A-1846-40CD-A978-3027377BA224}" srcOrd="14" destOrd="0" presId="urn:microsoft.com/office/officeart/2005/8/layout/radial6"/>
    <dgm:cxn modelId="{2E30A943-2BEC-401A-835D-47D9BB98758A}" type="presParOf" srcId="{5A8A41BD-183F-41A6-BF15-AD4F56483508}" destId="{FECE3F69-4F86-4444-BB35-5DBCB0C36F12}" srcOrd="15" destOrd="0" presId="urn:microsoft.com/office/officeart/2005/8/layout/radial6"/>
    <dgm:cxn modelId="{23F77628-6EFF-44C7-924D-F87EF2A4377D}" type="presParOf" srcId="{5A8A41BD-183F-41A6-BF15-AD4F56483508}" destId="{0133A190-3A89-4F2B-8656-701DAF8F8347}" srcOrd="16" destOrd="0" presId="urn:microsoft.com/office/officeart/2005/8/layout/radial6"/>
    <dgm:cxn modelId="{C333EFD2-34C5-4130-942E-31C0436243B2}" type="presParOf" srcId="{5A8A41BD-183F-41A6-BF15-AD4F56483508}" destId="{89829BB6-7385-4980-9FB4-610FBF728543}" srcOrd="17" destOrd="0" presId="urn:microsoft.com/office/officeart/2005/8/layout/radial6"/>
    <dgm:cxn modelId="{8794BD2B-673D-49D2-8B59-36D47074E8D9}" type="presParOf" srcId="{5A8A41BD-183F-41A6-BF15-AD4F56483508}" destId="{E144F750-E539-402F-8B82-19EE70B5484B}" srcOrd="18" destOrd="0" presId="urn:microsoft.com/office/officeart/2005/8/layout/radial6"/>
    <dgm:cxn modelId="{0BEE5832-26AE-45DA-BCF0-6B2F36753141}" type="presParOf" srcId="{5A8A41BD-183F-41A6-BF15-AD4F56483508}" destId="{D8219527-9404-48CC-BC8F-F34698678BD5}" srcOrd="19" destOrd="0" presId="urn:microsoft.com/office/officeart/2005/8/layout/radial6"/>
    <dgm:cxn modelId="{2D3C94A1-9773-4596-A6C9-6E05BD52A9F7}" type="presParOf" srcId="{5A8A41BD-183F-41A6-BF15-AD4F56483508}" destId="{AC7CE6EA-DEED-4A35-B9B7-A52C485871B7}" srcOrd="20" destOrd="0" presId="urn:microsoft.com/office/officeart/2005/8/layout/radial6"/>
    <dgm:cxn modelId="{6B5FE359-4519-4BC6-822B-B8849C4F6982}" type="presParOf" srcId="{5A8A41BD-183F-41A6-BF15-AD4F56483508}" destId="{DF7EF28B-1AF2-4558-9A97-7937E179AA31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F23BB-F100-4A26-812F-ADCF78B6709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49CADB7-235D-49D8-A157-16CB4EBD378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  Оперативный учет</a:t>
          </a:r>
          <a:endParaRPr lang="ru-RU" dirty="0">
            <a:solidFill>
              <a:schemeClr val="tx1"/>
            </a:solidFill>
          </a:endParaRPr>
        </a:p>
      </dgm:t>
    </dgm:pt>
    <dgm:pt modelId="{E9C7F4F0-BD44-49FB-BB71-4884433AA15F}" type="sibTrans" cxnId="{47719D76-1C86-4959-86AC-2366FC0FBA1D}">
      <dgm:prSet/>
      <dgm:spPr/>
      <dgm:t>
        <a:bodyPr/>
        <a:lstStyle/>
        <a:p>
          <a:endParaRPr lang="ru-RU"/>
        </a:p>
      </dgm:t>
    </dgm:pt>
    <dgm:pt modelId="{E436EB7C-6B5A-4057-BF4B-E67B8549720F}" type="parTrans" cxnId="{47719D76-1C86-4959-86AC-2366FC0FBA1D}">
      <dgm:prSet/>
      <dgm:spPr/>
      <dgm:t>
        <a:bodyPr/>
        <a:lstStyle/>
        <a:p>
          <a:endParaRPr lang="ru-RU"/>
        </a:p>
      </dgm:t>
    </dgm:pt>
    <dgm:pt modelId="{83FCF2F4-6489-4720-A126-74F4D9620557}" type="pres">
      <dgm:prSet presAssocID="{70CF23BB-F100-4A26-812F-ADCF78B670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7BCF65-1350-45E0-B558-5E2C2624E871}" type="pres">
      <dgm:prSet presAssocID="{749CADB7-235D-49D8-A157-16CB4EBD378C}" presName="parentText" presStyleLbl="node1" presStyleIdx="0" presStyleCnt="1" custAng="16200000" custLinFactNeighborX="-3820" custLinFactNeighborY="17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19D76-1C86-4959-86AC-2366FC0FBA1D}" srcId="{70CF23BB-F100-4A26-812F-ADCF78B67091}" destId="{749CADB7-235D-49D8-A157-16CB4EBD378C}" srcOrd="0" destOrd="0" parTransId="{E436EB7C-6B5A-4057-BF4B-E67B8549720F}" sibTransId="{E9C7F4F0-BD44-49FB-BB71-4884433AA15F}"/>
    <dgm:cxn modelId="{6084C8D7-6013-48DD-8EC9-909659BC3981}" type="presOf" srcId="{749CADB7-235D-49D8-A157-16CB4EBD378C}" destId="{387BCF65-1350-45E0-B558-5E2C2624E871}" srcOrd="0" destOrd="0" presId="urn:microsoft.com/office/officeart/2005/8/layout/vList2"/>
    <dgm:cxn modelId="{95AD1DA5-A995-48DB-8329-3AC986B6DD18}" type="presOf" srcId="{70CF23BB-F100-4A26-812F-ADCF78B67091}" destId="{83FCF2F4-6489-4720-A126-74F4D9620557}" srcOrd="0" destOrd="0" presId="urn:microsoft.com/office/officeart/2005/8/layout/vList2"/>
    <dgm:cxn modelId="{F95E6D66-C164-4735-AC77-ADFF357D9431}" type="presParOf" srcId="{83FCF2F4-6489-4720-A126-74F4D9620557}" destId="{387BCF65-1350-45E0-B558-5E2C2624E8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C5C11-B312-4B48-906F-7362A6745A6B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F1B13F-DDDD-4B8C-80B0-14F926631C51}">
      <dgm:prSet phldrT="[Текст]" custT="1"/>
      <dgm:spPr>
        <a:solidFill>
          <a:schemeClr val="accent4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smtClean="0">
              <a:ln w="1905"/>
              <a:solidFill>
                <a:schemeClr val="tx1"/>
              </a:solidFill>
              <a:effectLst/>
            </a:rPr>
            <a:t>Автоматическое получение отчетов по себестоимости СМР в разрезе объектов строительства, прямым затратам и накладным расходам</a:t>
          </a:r>
          <a:endParaRPr lang="ru-RU" sz="1400" b="1" cap="none" spc="0" dirty="0" smtClean="0">
            <a:ln w="1905"/>
            <a:solidFill>
              <a:schemeClr val="tx1"/>
            </a:solidFill>
            <a:effectLst/>
          </a:endParaRPr>
        </a:p>
      </dgm:t>
    </dgm:pt>
    <dgm:pt modelId="{EADCC0B6-1664-4F1F-B67B-2B7D32A0ACFB}" type="parTrans" cxnId="{A413F087-9576-409C-9DF0-882FA5C778E7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E439A9C-4BEF-49CE-B8DB-06309EB97B74}" type="sibTrans" cxnId="{A413F087-9576-409C-9DF0-882FA5C778E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C393081-C5EE-4E20-A2C9-C82740C1A557}">
      <dgm:prSet phldrT="[Текст]" custT="1"/>
      <dgm:spPr>
        <a:solidFill>
          <a:schemeClr val="accent2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tx1"/>
              </a:solidFill>
              <a:effectLst/>
            </a:rPr>
            <a:t>Повышение эффективности использования рабочего времени бухгалтера</a:t>
          </a:r>
        </a:p>
      </dgm:t>
    </dgm:pt>
    <dgm:pt modelId="{EBB371C3-5BC4-4314-A3FF-4BD95C559B76}" type="parTrans" cxnId="{3B275C0D-DBAF-4419-B2F4-162AFAB5BA6C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5396BC1C-73A5-49EC-9537-4F4CDB5B0CBC}" type="sibTrans" cxnId="{3B275C0D-DBAF-4419-B2F4-162AFAB5BA6C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3411FD62-F6CE-4B5D-B627-C80A54EC410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180975" indent="0">
            <a:tabLst/>
          </a:pPr>
          <a:r>
            <a:rPr lang="ru-RU" sz="1400" b="1" cap="none" spc="0" smtClean="0">
              <a:ln w="1905"/>
              <a:solidFill>
                <a:schemeClr val="tx1"/>
              </a:solidFill>
              <a:effectLst/>
            </a:rPr>
            <a:t>Замена ручного расчета на автоматизированный</a:t>
          </a:r>
          <a:endParaRPr lang="ru-RU" sz="1400" b="1" cap="none" spc="0" dirty="0" smtClean="0">
            <a:ln w="1905"/>
            <a:solidFill>
              <a:schemeClr val="tx1"/>
            </a:solidFill>
            <a:effectLst/>
          </a:endParaRPr>
        </a:p>
      </dgm:t>
    </dgm:pt>
    <dgm:pt modelId="{F3482286-BEFE-498F-A013-FE21EA1E17D6}" type="parTrans" cxnId="{F395E2AA-ADF3-4756-8926-4A7CF0058438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7DDFC451-1DB1-4A51-AD1D-E78392DC1AD6}" type="sibTrans" cxnId="{F395E2AA-ADF3-4756-8926-4A7CF0058438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DC42549F-0414-46AA-9AD4-CF710EA6A24F}">
      <dgm:prSet phldrT="[Текст]" custT="1"/>
      <dgm:spPr>
        <a:solidFill>
          <a:schemeClr val="accent3">
            <a:lumMod val="8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/>
          <a:r>
            <a:rPr lang="ru-RU" sz="1400" b="1" cap="none" spc="0" dirty="0" smtClean="0">
              <a:ln w="1905"/>
              <a:solidFill>
                <a:schemeClr val="tx1"/>
              </a:solidFill>
              <a:effectLst/>
            </a:rPr>
            <a:t>Повышение качества внутренней отчетности для руководства</a:t>
          </a:r>
        </a:p>
      </dgm:t>
    </dgm:pt>
    <dgm:pt modelId="{D07358E8-D6FD-480A-9413-59512092F3DC}" type="parTrans" cxnId="{0D162A80-53CF-406A-8D80-3D8E8FBBFFFB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13C75D0C-6CEB-4A01-BB73-A6C4BD1C5D7C}" type="sibTrans" cxnId="{0D162A80-53CF-406A-8D80-3D8E8FBBFFF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AB7C34E6-732C-49B0-AF33-AA1CC8B06D68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</dgm:spPr>
      <dgm:t>
        <a:bodyPr/>
        <a:lstStyle/>
        <a:p>
          <a:pPr marL="180975" indent="0" algn="l" rtl="0" fontAlgn="base">
            <a:spcBef>
              <a:spcPct val="0"/>
            </a:spcBef>
            <a:spcAft>
              <a:spcPct val="0"/>
            </a:spcAft>
          </a:pPr>
          <a:r>
            <a:rPr lang="ru-RU" sz="1400" b="1" kern="1200" cap="none" spc="0" dirty="0" smtClean="0">
              <a:ln w="1905"/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Выявление внутренних резервов рентабельности выполнения СМР</a:t>
          </a:r>
        </a:p>
      </dgm:t>
    </dgm:pt>
    <dgm:pt modelId="{7AF31B02-FE16-4978-978D-C84546A55098}" type="par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9363E276-A9DE-427F-AE67-BAB12C67D3DA}" type="sibTrans" cxnId="{A8554F71-8DA2-4500-AB79-E4D6B37EBEB4}">
      <dgm:prSet/>
      <dgm:spPr/>
      <dgm:t>
        <a:bodyPr/>
        <a:lstStyle/>
        <a:p>
          <a:endParaRPr lang="ru-RU" sz="1400" b="1" cap="none" spc="0">
            <a:ln w="1905"/>
            <a:solidFill>
              <a:schemeClr val="tx1">
                <a:lumMod val="90000"/>
                <a:lumOff val="10000"/>
              </a:schemeClr>
            </a:solidFill>
            <a:effectLst/>
          </a:endParaRPr>
        </a:p>
      </dgm:t>
    </dgm:pt>
    <dgm:pt modelId="{2239468E-1AC1-4768-8A8F-857D74606C28}" type="pres">
      <dgm:prSet presAssocID="{C9CC5C11-B312-4B48-906F-7362A6745A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F93FA8-7A03-48C6-8751-324D2F23E068}" type="pres">
      <dgm:prSet presAssocID="{C9CC5C11-B312-4B48-906F-7362A6745A6B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DC1432D5-1BD0-4D0C-A0E9-7A2BB778D571}" type="pres">
      <dgm:prSet presAssocID="{C9CC5C11-B312-4B48-906F-7362A6745A6B}" presName="FiveNodes_1" presStyleLbl="node1" presStyleIdx="0" presStyleCnt="5" custLinFactNeighborX="10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D75A-5A11-4131-80AF-65647603653C}" type="pres">
      <dgm:prSet presAssocID="{C9CC5C11-B312-4B48-906F-7362A6745A6B}" presName="FiveNodes_2" presStyleLbl="node1" presStyleIdx="1" presStyleCnt="5" custLinFactNeighborX="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61983-F29D-4C99-8EC9-88B6E41FFB3B}" type="pres">
      <dgm:prSet presAssocID="{C9CC5C11-B312-4B48-906F-7362A6745A6B}" presName="FiveNodes_3" presStyleLbl="node1" presStyleIdx="2" presStyleCnt="5" custLinFactNeighborX="4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AF2C3-A3BA-4DE3-9846-5D7CAE3000D0}" type="pres">
      <dgm:prSet presAssocID="{C9CC5C11-B312-4B48-906F-7362A6745A6B}" presName="FiveNodes_4" presStyleLbl="node1" presStyleIdx="3" presStyleCnt="5" custLinFactNeighborX="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C3668-7BCA-4169-BAD2-FA4782796D79}" type="pres">
      <dgm:prSet presAssocID="{C9CC5C11-B312-4B48-906F-7362A6745A6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1DF5B-8F4F-4205-84DD-6CC56DD32197}" type="pres">
      <dgm:prSet presAssocID="{C9CC5C11-B312-4B48-906F-7362A6745A6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63173-F78C-4204-998A-1245CA3CF423}" type="pres">
      <dgm:prSet presAssocID="{C9CC5C11-B312-4B48-906F-7362A6745A6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D28E08-76B5-4D7A-B4DF-7798B7887F73}" type="pres">
      <dgm:prSet presAssocID="{C9CC5C11-B312-4B48-906F-7362A6745A6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CE611-4470-48A4-A485-1BEB0FBA119D}" type="pres">
      <dgm:prSet presAssocID="{C9CC5C11-B312-4B48-906F-7362A6745A6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F995C-1872-4D33-A600-98A240CD7255}" type="pres">
      <dgm:prSet presAssocID="{C9CC5C11-B312-4B48-906F-7362A6745A6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1347D-7AD8-4720-B5D7-178B9B0FFB66}" type="pres">
      <dgm:prSet presAssocID="{C9CC5C11-B312-4B48-906F-7362A6745A6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99FF-B56D-40F6-A207-3B87483CACB0}" type="pres">
      <dgm:prSet presAssocID="{C9CC5C11-B312-4B48-906F-7362A6745A6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C4D4-A83D-487C-AE22-9FDF4BF22F32}" type="pres">
      <dgm:prSet presAssocID="{C9CC5C11-B312-4B48-906F-7362A6745A6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635D-EE92-4CF1-8712-5FAD6AA8DB1D}" type="pres">
      <dgm:prSet presAssocID="{C9CC5C11-B312-4B48-906F-7362A6745A6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5E2AA-ADF3-4756-8926-4A7CF0058438}" srcId="{C9CC5C11-B312-4B48-906F-7362A6745A6B}" destId="{3411FD62-F6CE-4B5D-B627-C80A54EC410A}" srcOrd="0" destOrd="0" parTransId="{F3482286-BEFE-498F-A013-FE21EA1E17D6}" sibTransId="{7DDFC451-1DB1-4A51-AD1D-E78392DC1AD6}"/>
    <dgm:cxn modelId="{22A9A18F-CDCB-483C-B812-D223D2BA9A6E}" type="presOf" srcId="{DC42549F-0414-46AA-9AD4-CF710EA6A24F}" destId="{5AAAF2C3-A3BA-4DE3-9846-5D7CAE3000D0}" srcOrd="0" destOrd="0" presId="urn:microsoft.com/office/officeart/2005/8/layout/vProcess5"/>
    <dgm:cxn modelId="{A413F087-9576-409C-9DF0-882FA5C778E7}" srcId="{C9CC5C11-B312-4B48-906F-7362A6745A6B}" destId="{9BF1B13F-DDDD-4B8C-80B0-14F926631C51}" srcOrd="1" destOrd="0" parTransId="{EADCC0B6-1664-4F1F-B67B-2B7D32A0ACFB}" sibTransId="{AE439A9C-4BEF-49CE-B8DB-06309EB97B74}"/>
    <dgm:cxn modelId="{B5052D42-688B-49CC-8B43-2A09C94F322B}" type="presOf" srcId="{3411FD62-F6CE-4B5D-B627-C80A54EC410A}" destId="{04EF995C-1872-4D33-A600-98A240CD7255}" srcOrd="1" destOrd="0" presId="urn:microsoft.com/office/officeart/2005/8/layout/vProcess5"/>
    <dgm:cxn modelId="{3D3E539F-3900-48E0-8C4D-A2D0C9AD974A}" type="presOf" srcId="{DC42549F-0414-46AA-9AD4-CF710EA6A24F}" destId="{4176C4D4-A83D-487C-AE22-9FDF4BF22F32}" srcOrd="1" destOrd="0" presId="urn:microsoft.com/office/officeart/2005/8/layout/vProcess5"/>
    <dgm:cxn modelId="{B5EDDC5C-78C5-46F1-93F1-E9FBBFD65999}" type="presOf" srcId="{5396BC1C-73A5-49EC-9537-4F4CDB5B0CBC}" destId="{1CD28E08-76B5-4D7A-B4DF-7798B7887F73}" srcOrd="0" destOrd="0" presId="urn:microsoft.com/office/officeart/2005/8/layout/vProcess5"/>
    <dgm:cxn modelId="{4CB51B80-7D5D-4C9E-AF19-85C17A67E5AC}" type="presOf" srcId="{AE439A9C-4BEF-49CE-B8DB-06309EB97B74}" destId="{9EE63173-F78C-4204-998A-1245CA3CF423}" srcOrd="0" destOrd="0" presId="urn:microsoft.com/office/officeart/2005/8/layout/vProcess5"/>
    <dgm:cxn modelId="{20FCC402-CD34-4A8A-9F9B-B23D92739314}" type="presOf" srcId="{C9CC5C11-B312-4B48-906F-7362A6745A6B}" destId="{2239468E-1AC1-4768-8A8F-857D74606C28}" srcOrd="0" destOrd="0" presId="urn:microsoft.com/office/officeart/2005/8/layout/vProcess5"/>
    <dgm:cxn modelId="{1F19F1DC-4450-42EB-86E0-CBEF6AD566AB}" type="presOf" srcId="{9BF1B13F-DDDD-4B8C-80B0-14F926631C51}" destId="{ECB1347D-7AD8-4720-B5D7-178B9B0FFB66}" srcOrd="1" destOrd="0" presId="urn:microsoft.com/office/officeart/2005/8/layout/vProcess5"/>
    <dgm:cxn modelId="{631A747C-3BF7-44A1-B772-129C86C466E6}" type="presOf" srcId="{9BF1B13F-DDDD-4B8C-80B0-14F926631C51}" destId="{F3A3D75A-5A11-4131-80AF-65647603653C}" srcOrd="0" destOrd="0" presId="urn:microsoft.com/office/officeart/2005/8/layout/vProcess5"/>
    <dgm:cxn modelId="{B547B429-85DB-4F24-8CC3-9DB80170A835}" type="presOf" srcId="{7DDFC451-1DB1-4A51-AD1D-E78392DC1AD6}" destId="{F2C1DF5B-8F4F-4205-84DD-6CC56DD32197}" srcOrd="0" destOrd="0" presId="urn:microsoft.com/office/officeart/2005/8/layout/vProcess5"/>
    <dgm:cxn modelId="{342D0CEF-5765-4555-AE08-F0A0463F07B5}" type="presOf" srcId="{AB7C34E6-732C-49B0-AF33-AA1CC8B06D68}" destId="{4520635D-EE92-4CF1-8712-5FAD6AA8DB1D}" srcOrd="1" destOrd="0" presId="urn:microsoft.com/office/officeart/2005/8/layout/vProcess5"/>
    <dgm:cxn modelId="{06984017-2252-45C1-B134-DE93E0E703ED}" type="presOf" srcId="{AB7C34E6-732C-49B0-AF33-AA1CC8B06D68}" destId="{512C3668-7BCA-4169-BAD2-FA4782796D79}" srcOrd="0" destOrd="0" presId="urn:microsoft.com/office/officeart/2005/8/layout/vProcess5"/>
    <dgm:cxn modelId="{D991E383-742E-4D79-AB68-E65A60783D1F}" type="presOf" srcId="{3411FD62-F6CE-4B5D-B627-C80A54EC410A}" destId="{DC1432D5-1BD0-4D0C-A0E9-7A2BB778D571}" srcOrd="0" destOrd="0" presId="urn:microsoft.com/office/officeart/2005/8/layout/vProcess5"/>
    <dgm:cxn modelId="{A8554F71-8DA2-4500-AB79-E4D6B37EBEB4}" srcId="{C9CC5C11-B312-4B48-906F-7362A6745A6B}" destId="{AB7C34E6-732C-49B0-AF33-AA1CC8B06D68}" srcOrd="4" destOrd="0" parTransId="{7AF31B02-FE16-4978-978D-C84546A55098}" sibTransId="{9363E276-A9DE-427F-AE67-BAB12C67D3DA}"/>
    <dgm:cxn modelId="{6533D167-3F61-46D5-A28A-095ADF0D8ACE}" type="presOf" srcId="{AC393081-C5EE-4E20-A2C9-C82740C1A557}" destId="{18C61983-F29D-4C99-8EC9-88B6E41FFB3B}" srcOrd="0" destOrd="0" presId="urn:microsoft.com/office/officeart/2005/8/layout/vProcess5"/>
    <dgm:cxn modelId="{91A6BB25-3712-434D-9202-0D42EB53C295}" type="presOf" srcId="{AC393081-C5EE-4E20-A2C9-C82740C1A557}" destId="{0D5299FF-B56D-40F6-A207-3B87483CACB0}" srcOrd="1" destOrd="0" presId="urn:microsoft.com/office/officeart/2005/8/layout/vProcess5"/>
    <dgm:cxn modelId="{0D162A80-53CF-406A-8D80-3D8E8FBBFFFB}" srcId="{C9CC5C11-B312-4B48-906F-7362A6745A6B}" destId="{DC42549F-0414-46AA-9AD4-CF710EA6A24F}" srcOrd="3" destOrd="0" parTransId="{D07358E8-D6FD-480A-9413-59512092F3DC}" sibTransId="{13C75D0C-6CEB-4A01-BB73-A6C4BD1C5D7C}"/>
    <dgm:cxn modelId="{3B275C0D-DBAF-4419-B2F4-162AFAB5BA6C}" srcId="{C9CC5C11-B312-4B48-906F-7362A6745A6B}" destId="{AC393081-C5EE-4E20-A2C9-C82740C1A557}" srcOrd="2" destOrd="0" parTransId="{EBB371C3-5BC4-4314-A3FF-4BD95C559B76}" sibTransId="{5396BC1C-73A5-49EC-9537-4F4CDB5B0CBC}"/>
    <dgm:cxn modelId="{A1A78CF7-1C26-45F9-A6D8-3E92A2A53DD6}" type="presOf" srcId="{13C75D0C-6CEB-4A01-BB73-A6C4BD1C5D7C}" destId="{0FACE611-4470-48A4-A485-1BEB0FBA119D}" srcOrd="0" destOrd="0" presId="urn:microsoft.com/office/officeart/2005/8/layout/vProcess5"/>
    <dgm:cxn modelId="{E57F19D9-4DB9-4C4E-80C6-B6A5E7678B14}" type="presParOf" srcId="{2239468E-1AC1-4768-8A8F-857D74606C28}" destId="{C9F93FA8-7A03-48C6-8751-324D2F23E068}" srcOrd="0" destOrd="0" presId="urn:microsoft.com/office/officeart/2005/8/layout/vProcess5"/>
    <dgm:cxn modelId="{20A084B1-7E15-4CCE-A0ED-2CDCA89403F4}" type="presParOf" srcId="{2239468E-1AC1-4768-8A8F-857D74606C28}" destId="{DC1432D5-1BD0-4D0C-A0E9-7A2BB778D571}" srcOrd="1" destOrd="0" presId="urn:microsoft.com/office/officeart/2005/8/layout/vProcess5"/>
    <dgm:cxn modelId="{9395605F-887D-498C-A14C-F3F98F4A0FFE}" type="presParOf" srcId="{2239468E-1AC1-4768-8A8F-857D74606C28}" destId="{F3A3D75A-5A11-4131-80AF-65647603653C}" srcOrd="2" destOrd="0" presId="urn:microsoft.com/office/officeart/2005/8/layout/vProcess5"/>
    <dgm:cxn modelId="{33CF2CF5-70AA-45EA-942F-B28D0C6FEB00}" type="presParOf" srcId="{2239468E-1AC1-4768-8A8F-857D74606C28}" destId="{18C61983-F29D-4C99-8EC9-88B6E41FFB3B}" srcOrd="3" destOrd="0" presId="urn:microsoft.com/office/officeart/2005/8/layout/vProcess5"/>
    <dgm:cxn modelId="{F80D9868-20FC-4F79-820E-C6AAAD9A5324}" type="presParOf" srcId="{2239468E-1AC1-4768-8A8F-857D74606C28}" destId="{5AAAF2C3-A3BA-4DE3-9846-5D7CAE3000D0}" srcOrd="4" destOrd="0" presId="urn:microsoft.com/office/officeart/2005/8/layout/vProcess5"/>
    <dgm:cxn modelId="{E3BC02B9-4AC6-4D51-966C-B6F5296C101A}" type="presParOf" srcId="{2239468E-1AC1-4768-8A8F-857D74606C28}" destId="{512C3668-7BCA-4169-BAD2-FA4782796D79}" srcOrd="5" destOrd="0" presId="urn:microsoft.com/office/officeart/2005/8/layout/vProcess5"/>
    <dgm:cxn modelId="{4711F647-7D27-43FD-A658-31FD87545DFF}" type="presParOf" srcId="{2239468E-1AC1-4768-8A8F-857D74606C28}" destId="{F2C1DF5B-8F4F-4205-84DD-6CC56DD32197}" srcOrd="6" destOrd="0" presId="urn:microsoft.com/office/officeart/2005/8/layout/vProcess5"/>
    <dgm:cxn modelId="{A9E7E18F-3438-400F-87A9-3175E8C4B5AF}" type="presParOf" srcId="{2239468E-1AC1-4768-8A8F-857D74606C28}" destId="{9EE63173-F78C-4204-998A-1245CA3CF423}" srcOrd="7" destOrd="0" presId="urn:microsoft.com/office/officeart/2005/8/layout/vProcess5"/>
    <dgm:cxn modelId="{B418A680-4CE6-4572-9B7E-7118169E9C74}" type="presParOf" srcId="{2239468E-1AC1-4768-8A8F-857D74606C28}" destId="{1CD28E08-76B5-4D7A-B4DF-7798B7887F73}" srcOrd="8" destOrd="0" presId="urn:microsoft.com/office/officeart/2005/8/layout/vProcess5"/>
    <dgm:cxn modelId="{8B42B40D-4450-4030-BFC4-449FCCEEC580}" type="presParOf" srcId="{2239468E-1AC1-4768-8A8F-857D74606C28}" destId="{0FACE611-4470-48A4-A485-1BEB0FBA119D}" srcOrd="9" destOrd="0" presId="urn:microsoft.com/office/officeart/2005/8/layout/vProcess5"/>
    <dgm:cxn modelId="{DB777DD9-863A-4079-BB54-3A6A86E045B1}" type="presParOf" srcId="{2239468E-1AC1-4768-8A8F-857D74606C28}" destId="{04EF995C-1872-4D33-A600-98A240CD7255}" srcOrd="10" destOrd="0" presId="urn:microsoft.com/office/officeart/2005/8/layout/vProcess5"/>
    <dgm:cxn modelId="{D7174DAB-A6CF-4441-847B-037765EA2FA1}" type="presParOf" srcId="{2239468E-1AC1-4768-8A8F-857D74606C28}" destId="{ECB1347D-7AD8-4720-B5D7-178B9B0FFB66}" srcOrd="11" destOrd="0" presId="urn:microsoft.com/office/officeart/2005/8/layout/vProcess5"/>
    <dgm:cxn modelId="{98B3AC1C-693E-421E-BF93-B39EF630FE9E}" type="presParOf" srcId="{2239468E-1AC1-4768-8A8F-857D74606C28}" destId="{0D5299FF-B56D-40F6-A207-3B87483CACB0}" srcOrd="12" destOrd="0" presId="urn:microsoft.com/office/officeart/2005/8/layout/vProcess5"/>
    <dgm:cxn modelId="{46DFDD25-F06D-402D-845F-89FFBF47A12C}" type="presParOf" srcId="{2239468E-1AC1-4768-8A8F-857D74606C28}" destId="{4176C4D4-A83D-487C-AE22-9FDF4BF22F32}" srcOrd="13" destOrd="0" presId="urn:microsoft.com/office/officeart/2005/8/layout/vProcess5"/>
    <dgm:cxn modelId="{B77C2EF0-72DF-4FF3-9774-B13275DC36F0}" type="presParOf" srcId="{2239468E-1AC1-4768-8A8F-857D74606C28}" destId="{4520635D-EE92-4CF1-8712-5FAD6AA8DB1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24AE1-7E60-44A9-B5DC-D952BFE3D685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274E5-297E-47AC-B58C-7BBCE0649C5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cap="none" spc="0" dirty="0" smtClean="0">
              <a:ln w="1905"/>
              <a:solidFill>
                <a:schemeClr val="tx1"/>
              </a:solidFill>
              <a:effectLst/>
            </a:rPr>
            <a:t>Функциональная деятельность ПТО строительной организации</a:t>
          </a:r>
          <a:endParaRPr lang="ru-RU" sz="12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F68E0DDC-65F9-4405-ADAF-6DBD6E6AB82E}" type="par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A6AA7A8-054D-4574-994B-8D65ADB1C7F7}" type="sibTrans" cxnId="{D987BEC2-4A51-4568-B08E-D40B1230F77D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21373DE-0B51-4B86-BC7D-4FC2CADF662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000" b="1" cap="none" spc="0" dirty="0" smtClean="0">
              <a:ln w="1905"/>
              <a:solidFill>
                <a:schemeClr val="tx1"/>
              </a:solidFill>
              <a:effectLst/>
            </a:rPr>
            <a:t>подготовка и оформление договоров с заказчиком и субподрядчиками</a:t>
          </a:r>
          <a:endParaRPr lang="ru-RU" sz="10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AB9114F2-669E-42F6-B0A4-D91E80951D22}" type="parTrans" cxnId="{83A9DEEE-1B5A-4749-B2E1-8F8C9B84A032}">
      <dgm:prSet/>
      <dgm:spPr>
        <a:solidFill>
          <a:schemeClr val="accent6"/>
        </a:solidFill>
      </dgm:spPr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254D8AE-0D40-4370-BC23-776FDC4D10BB}" type="sibTrans" cxnId="{83A9DEEE-1B5A-4749-B2E1-8F8C9B84A032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A8AD71-5C14-489A-B0D8-D23D0F77727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000" b="1" cap="none" spc="0" dirty="0" smtClean="0">
              <a:ln w="1905"/>
              <a:solidFill>
                <a:schemeClr val="tx1"/>
              </a:solidFill>
              <a:effectLst/>
            </a:rPr>
            <a:t>ежедневный оперативный контроль за ходом производства работ</a:t>
          </a:r>
          <a:endParaRPr lang="ru-RU" sz="10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A74A14BD-E181-4CC7-9432-154A89DC2F51}" type="parTrans" cxnId="{5B557BDB-95A2-4C19-B1AD-D6E7248A1403}">
      <dgm:prSet/>
      <dgm:spPr>
        <a:solidFill>
          <a:schemeClr val="accent6"/>
        </a:solidFill>
      </dgm:spPr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7D17511-C246-495E-853F-11FE32968D6D}" type="sibTrans" cxnId="{5B557BDB-95A2-4C19-B1AD-D6E7248A1403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D3355CE-1FDF-4421-B886-48154C8884C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000" b="1" cap="none" spc="0" dirty="0" smtClean="0">
              <a:ln w="1905"/>
              <a:solidFill>
                <a:schemeClr val="tx1"/>
              </a:solidFill>
              <a:effectLst/>
            </a:rPr>
            <a:t>определение и учет объемов и стоимости выполненных работ, а также затрат</a:t>
          </a:r>
          <a:endParaRPr lang="ru-RU" sz="10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D2043D30-12AA-403D-BEB4-3D7FFAA37E54}" type="parTrans" cxnId="{ED30F44B-476E-4ECB-BCED-47723C11430F}">
      <dgm:prSet/>
      <dgm:spPr>
        <a:solidFill>
          <a:schemeClr val="accent6"/>
        </a:solidFill>
      </dgm:spPr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2C78DAE-69A8-40ED-805C-9FE2242F1295}" type="sibTrans" cxnId="{ED30F44B-476E-4ECB-BCED-47723C11430F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076DCE7-2FA8-4902-96A5-5F19B429D31F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000" b="1" cap="none" spc="0" dirty="0" smtClean="0">
              <a:ln w="1905"/>
              <a:solidFill>
                <a:schemeClr val="tx1"/>
              </a:solidFill>
              <a:effectLst/>
            </a:rPr>
            <a:t>контроль за обеспечением объектов актуальной ПСД, материалами, транспортом, оборудованием, инструментами</a:t>
          </a:r>
          <a:endParaRPr lang="ru-RU" sz="10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91F57875-3B6E-45E2-A97B-46B586ABE18D}" type="parTrans" cxnId="{FAAC0156-870D-447C-A274-2B7879C396C5}">
      <dgm:prSet/>
      <dgm:spPr>
        <a:solidFill>
          <a:schemeClr val="accent6"/>
        </a:solidFill>
      </dgm:spPr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85AE2129-0355-4930-BA4F-F2B399708EB9}" type="sibTrans" cxnId="{FAAC0156-870D-447C-A274-2B7879C396C5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FE9031D-8A7F-4BDC-BE8B-6ED0D0ABEF36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000" b="1" cap="none" spc="0" dirty="0" smtClean="0">
              <a:ln w="1905"/>
              <a:solidFill>
                <a:schemeClr val="tx1"/>
              </a:solidFill>
              <a:effectLst/>
            </a:rPr>
            <a:t>учет расхода материалов, в том числе и сверх нормативного</a:t>
          </a:r>
          <a:endParaRPr lang="ru-RU" sz="10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C8598570-69C5-4AB1-A9BB-A3768A1A7411}" type="sibTrans" cxnId="{67B62328-C940-45DF-B67D-FFD6796C2ADC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F0259DE-4FB9-48AF-922C-A2DFAC40B3A5}" type="parTrans" cxnId="{67B62328-C940-45DF-B67D-FFD6796C2ADC}">
      <dgm:prSet/>
      <dgm:spPr>
        <a:solidFill>
          <a:schemeClr val="accent6"/>
        </a:solidFill>
      </dgm:spPr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A30D4BF-FDB7-4F52-A2C0-5A56D31F8FFA}">
      <dgm:prSet phldrT="[Текст]" custT="1"/>
      <dgm:spPr>
        <a:solidFill>
          <a:schemeClr val="accent2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ru-RU" sz="1000" b="1" cap="none" spc="0" dirty="0" smtClean="0">
              <a:ln w="1905"/>
              <a:solidFill>
                <a:schemeClr val="tx1"/>
              </a:solidFill>
              <a:effectLst/>
            </a:rPr>
            <a:t>составление и регулярная передача заказчику актов КС-2 и справок КС-3</a:t>
          </a:r>
          <a:endParaRPr lang="ru-RU" sz="1000" b="1" cap="none" spc="0" dirty="0">
            <a:ln w="1905"/>
            <a:solidFill>
              <a:schemeClr val="tx1"/>
            </a:solidFill>
            <a:effectLst/>
          </a:endParaRPr>
        </a:p>
      </dgm:t>
    </dgm:pt>
    <dgm:pt modelId="{7D4934CE-74AF-4248-956A-365F6392D10E}" type="sibTrans" cxnId="{21A6EBE1-2808-431E-A576-DAC68B545B86}">
      <dgm:prSet/>
      <dgm:spPr/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FF95E46-94F3-4163-8490-A335DF730F71}" type="parTrans" cxnId="{21A6EBE1-2808-431E-A576-DAC68B545B86}">
      <dgm:prSet/>
      <dgm:spPr>
        <a:solidFill>
          <a:schemeClr val="accent6"/>
        </a:solidFill>
      </dgm:spPr>
      <dgm:t>
        <a:bodyPr/>
        <a:lstStyle/>
        <a:p>
          <a:endParaRPr lang="ru-RU" sz="3600" b="1" cap="none" spc="0">
            <a:ln w="1905"/>
            <a:solidFill>
              <a:schemeClr val="tx1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874CBB1-AB6C-44FB-AB88-A9767861C914}" type="pres">
      <dgm:prSet presAssocID="{34024AE1-7E60-44A9-B5DC-D952BFE3D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E4CC7-442F-4B86-B0A4-C30E0416F860}" type="pres">
      <dgm:prSet presAssocID="{256274E5-297E-47AC-B58C-7BBCE0649C59}" presName="centerShape" presStyleLbl="node0" presStyleIdx="0" presStyleCnt="1" custScaleX="159173" custScaleY="150029"/>
      <dgm:spPr/>
      <dgm:t>
        <a:bodyPr/>
        <a:lstStyle/>
        <a:p>
          <a:endParaRPr lang="ru-RU"/>
        </a:p>
      </dgm:t>
    </dgm:pt>
    <dgm:pt modelId="{4F107C0C-0B16-487B-971F-A6508469357E}" type="pres">
      <dgm:prSet presAssocID="{AB9114F2-669E-42F6-B0A4-D91E80951D2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38556AA0-C0B0-4BB0-8F9C-4092B82A11ED}" type="pres">
      <dgm:prSet presAssocID="{AB9114F2-669E-42F6-B0A4-D91E80951D2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94BF647-C281-4EDE-91BF-EC979FC39702}" type="pres">
      <dgm:prSet presAssocID="{D21373DE-0B51-4B86-BC7D-4FC2CADF662F}" presName="node" presStyleLbl="node1" presStyleIdx="0" presStyleCnt="6" custScaleX="122537" custScaleY="114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00B04-9DDF-4BD9-B501-DA2DC2E49CAC}" type="pres">
      <dgm:prSet presAssocID="{91F57875-3B6E-45E2-A97B-46B586ABE18D}" presName="parTrans" presStyleLbl="sibTrans2D1" presStyleIdx="1" presStyleCnt="6"/>
      <dgm:spPr/>
      <dgm:t>
        <a:bodyPr/>
        <a:lstStyle/>
        <a:p>
          <a:endParaRPr lang="ru-RU"/>
        </a:p>
      </dgm:t>
    </dgm:pt>
    <dgm:pt modelId="{F0AFAB3C-5DCB-4B30-85A5-F992A9EA1CD8}" type="pres">
      <dgm:prSet presAssocID="{91F57875-3B6E-45E2-A97B-46B586ABE18D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0AC5740-3B41-4482-869C-E536C7C85BAD}" type="pres">
      <dgm:prSet presAssocID="{2076DCE7-2FA8-4902-96A5-5F19B429D31F}" presName="node" presStyleLbl="node1" presStyleIdx="1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A1138-5DA7-472D-AD48-6DDCA2401985}" type="pres">
      <dgm:prSet presAssocID="{A74A14BD-E181-4CC7-9432-154A89DC2F51}" presName="parTrans" presStyleLbl="sibTrans2D1" presStyleIdx="2" presStyleCnt="6"/>
      <dgm:spPr/>
      <dgm:t>
        <a:bodyPr/>
        <a:lstStyle/>
        <a:p>
          <a:endParaRPr lang="ru-RU"/>
        </a:p>
      </dgm:t>
    </dgm:pt>
    <dgm:pt modelId="{D247DF9D-C926-4E6E-8BDB-D2D1D798B4CD}" type="pres">
      <dgm:prSet presAssocID="{A74A14BD-E181-4CC7-9432-154A89DC2F51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BFA6ABCB-0FB5-4C4A-8ED2-50CF445EB4DC}" type="pres">
      <dgm:prSet presAssocID="{C4A8AD71-5C14-489A-B0D8-D23D0F777276}" presName="node" presStyleLbl="node1" presStyleIdx="2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0327D-32AB-4570-9E13-D9B26751A7A7}" type="pres">
      <dgm:prSet presAssocID="{D2043D30-12AA-403D-BEB4-3D7FFAA37E54}" presName="parTrans" presStyleLbl="sibTrans2D1" presStyleIdx="3" presStyleCnt="6"/>
      <dgm:spPr/>
      <dgm:t>
        <a:bodyPr/>
        <a:lstStyle/>
        <a:p>
          <a:endParaRPr lang="ru-RU"/>
        </a:p>
      </dgm:t>
    </dgm:pt>
    <dgm:pt modelId="{BAE82381-D50E-40A4-B0E5-0FF02777D5C1}" type="pres">
      <dgm:prSet presAssocID="{D2043D30-12AA-403D-BEB4-3D7FFAA37E54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34B5957-8FB5-4885-A9E9-E19D02B4EBD6}" type="pres">
      <dgm:prSet presAssocID="{4D3355CE-1FDF-4421-B886-48154C8884CC}" presName="node" presStyleLbl="node1" presStyleIdx="3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21409-BD80-4EF7-B043-7E0EED4EECF9}" type="pres">
      <dgm:prSet presAssocID="{4FF95E46-94F3-4163-8490-A335DF730F71}" presName="parTrans" presStyleLbl="sibTrans2D1" presStyleIdx="4" presStyleCnt="6"/>
      <dgm:spPr/>
      <dgm:t>
        <a:bodyPr/>
        <a:lstStyle/>
        <a:p>
          <a:endParaRPr lang="ru-RU"/>
        </a:p>
      </dgm:t>
    </dgm:pt>
    <dgm:pt modelId="{9ACC00B3-A9E4-421B-8804-41788C8CF760}" type="pres">
      <dgm:prSet presAssocID="{4FF95E46-94F3-4163-8490-A335DF730F71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387A35D-87A1-4E88-918D-E92DBB8AD94A}" type="pres">
      <dgm:prSet presAssocID="{AA30D4BF-FDB7-4F52-A2C0-5A56D31F8FFA}" presName="node" presStyleLbl="node1" presStyleIdx="4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8C8D2-057E-4489-A2A4-A0C38A98EA6B}" type="pres">
      <dgm:prSet presAssocID="{DF0259DE-4FB9-48AF-922C-A2DFAC40B3A5}" presName="parTrans" presStyleLbl="sibTrans2D1" presStyleIdx="5" presStyleCnt="6"/>
      <dgm:spPr/>
      <dgm:t>
        <a:bodyPr/>
        <a:lstStyle/>
        <a:p>
          <a:endParaRPr lang="ru-RU"/>
        </a:p>
      </dgm:t>
    </dgm:pt>
    <dgm:pt modelId="{9FCD7638-5173-46C9-8E1E-17446C7DF02C}" type="pres">
      <dgm:prSet presAssocID="{DF0259DE-4FB9-48AF-922C-A2DFAC40B3A5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5AF668C7-5D14-4884-B11D-EBD4504692F1}" type="pres">
      <dgm:prSet presAssocID="{EFE9031D-8A7F-4BDC-BE8B-6ED0D0ABEF36}" presName="node" presStyleLbl="node1" presStyleIdx="5" presStyleCnt="6" custScaleX="114580" custScaleY="10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D4B1F-A0D8-4600-BF34-DE81C248B5D3}" type="presOf" srcId="{A74A14BD-E181-4CC7-9432-154A89DC2F51}" destId="{D247DF9D-C926-4E6E-8BDB-D2D1D798B4CD}" srcOrd="1" destOrd="0" presId="urn:microsoft.com/office/officeart/2005/8/layout/radial5"/>
    <dgm:cxn modelId="{7A052D3F-02B1-4C96-BFDA-ECAE5859AE3D}" type="presOf" srcId="{C4A8AD71-5C14-489A-B0D8-D23D0F777276}" destId="{BFA6ABCB-0FB5-4C4A-8ED2-50CF445EB4DC}" srcOrd="0" destOrd="0" presId="urn:microsoft.com/office/officeart/2005/8/layout/radial5"/>
    <dgm:cxn modelId="{5BC0F675-2CC2-4CA7-BEF1-44BC8D6E136D}" type="presOf" srcId="{A74A14BD-E181-4CC7-9432-154A89DC2F51}" destId="{46FA1138-5DA7-472D-AD48-6DDCA2401985}" srcOrd="0" destOrd="0" presId="urn:microsoft.com/office/officeart/2005/8/layout/radial5"/>
    <dgm:cxn modelId="{BCBD5E38-DED6-415A-B043-78F7FA2D0489}" type="presOf" srcId="{256274E5-297E-47AC-B58C-7BBCE0649C59}" destId="{F2AE4CC7-442F-4B86-B0A4-C30E0416F860}" srcOrd="0" destOrd="0" presId="urn:microsoft.com/office/officeart/2005/8/layout/radial5"/>
    <dgm:cxn modelId="{68556071-C07D-46DB-BFBB-1294A35DAD4C}" type="presOf" srcId="{D2043D30-12AA-403D-BEB4-3D7FFAA37E54}" destId="{BAE82381-D50E-40A4-B0E5-0FF02777D5C1}" srcOrd="1" destOrd="0" presId="urn:microsoft.com/office/officeart/2005/8/layout/radial5"/>
    <dgm:cxn modelId="{FAAC0156-870D-447C-A274-2B7879C396C5}" srcId="{256274E5-297E-47AC-B58C-7BBCE0649C59}" destId="{2076DCE7-2FA8-4902-96A5-5F19B429D31F}" srcOrd="1" destOrd="0" parTransId="{91F57875-3B6E-45E2-A97B-46B586ABE18D}" sibTransId="{85AE2129-0355-4930-BA4F-F2B399708EB9}"/>
    <dgm:cxn modelId="{256B9C9A-EC63-4282-B5B6-782D7825370A}" type="presOf" srcId="{91F57875-3B6E-45E2-A97B-46B586ABE18D}" destId="{C0200B04-9DDF-4BD9-B501-DA2DC2E49CAC}" srcOrd="0" destOrd="0" presId="urn:microsoft.com/office/officeart/2005/8/layout/radial5"/>
    <dgm:cxn modelId="{E6E8180E-D486-45F2-BFD2-1928A03A6382}" type="presOf" srcId="{4FF95E46-94F3-4163-8490-A335DF730F71}" destId="{50D21409-BD80-4EF7-B043-7E0EED4EECF9}" srcOrd="0" destOrd="0" presId="urn:microsoft.com/office/officeart/2005/8/layout/radial5"/>
    <dgm:cxn modelId="{0AE53027-81F7-49B3-9333-53EDDD83E2AD}" type="presOf" srcId="{2076DCE7-2FA8-4902-96A5-5F19B429D31F}" destId="{30AC5740-3B41-4482-869C-E536C7C85BAD}" srcOrd="0" destOrd="0" presId="urn:microsoft.com/office/officeart/2005/8/layout/radial5"/>
    <dgm:cxn modelId="{ED30F44B-476E-4ECB-BCED-47723C11430F}" srcId="{256274E5-297E-47AC-B58C-7BBCE0649C59}" destId="{4D3355CE-1FDF-4421-B886-48154C8884CC}" srcOrd="3" destOrd="0" parTransId="{D2043D30-12AA-403D-BEB4-3D7FFAA37E54}" sibTransId="{12C78DAE-69A8-40ED-805C-9FE2242F1295}"/>
    <dgm:cxn modelId="{21A6EBE1-2808-431E-A576-DAC68B545B86}" srcId="{256274E5-297E-47AC-B58C-7BBCE0649C59}" destId="{AA30D4BF-FDB7-4F52-A2C0-5A56D31F8FFA}" srcOrd="4" destOrd="0" parTransId="{4FF95E46-94F3-4163-8490-A335DF730F71}" sibTransId="{7D4934CE-74AF-4248-956A-365F6392D10E}"/>
    <dgm:cxn modelId="{5B557BDB-95A2-4C19-B1AD-D6E7248A1403}" srcId="{256274E5-297E-47AC-B58C-7BBCE0649C59}" destId="{C4A8AD71-5C14-489A-B0D8-D23D0F777276}" srcOrd="2" destOrd="0" parTransId="{A74A14BD-E181-4CC7-9432-154A89DC2F51}" sibTransId="{17D17511-C246-495E-853F-11FE32968D6D}"/>
    <dgm:cxn modelId="{E4EFD249-F3B7-4D82-B803-5FBF7E065D8F}" type="presOf" srcId="{D2043D30-12AA-403D-BEB4-3D7FFAA37E54}" destId="{7810327D-32AB-4570-9E13-D9B26751A7A7}" srcOrd="0" destOrd="0" presId="urn:microsoft.com/office/officeart/2005/8/layout/radial5"/>
    <dgm:cxn modelId="{54834CAA-4F5A-4346-82E2-04F75CB17D32}" type="presOf" srcId="{DF0259DE-4FB9-48AF-922C-A2DFAC40B3A5}" destId="{84E8C8D2-057E-4489-A2A4-A0C38A98EA6B}" srcOrd="0" destOrd="0" presId="urn:microsoft.com/office/officeart/2005/8/layout/radial5"/>
    <dgm:cxn modelId="{67B62328-C940-45DF-B67D-FFD6796C2ADC}" srcId="{256274E5-297E-47AC-B58C-7BBCE0649C59}" destId="{EFE9031D-8A7F-4BDC-BE8B-6ED0D0ABEF36}" srcOrd="5" destOrd="0" parTransId="{DF0259DE-4FB9-48AF-922C-A2DFAC40B3A5}" sibTransId="{C8598570-69C5-4AB1-A9BB-A3768A1A7411}"/>
    <dgm:cxn modelId="{A68D73AD-F3E0-4C27-81BC-E67B1C2C58F3}" type="presOf" srcId="{AB9114F2-669E-42F6-B0A4-D91E80951D22}" destId="{38556AA0-C0B0-4BB0-8F9C-4092B82A11ED}" srcOrd="1" destOrd="0" presId="urn:microsoft.com/office/officeart/2005/8/layout/radial5"/>
    <dgm:cxn modelId="{C906A251-60B5-4B65-9D8C-0F3259D21A22}" type="presOf" srcId="{91F57875-3B6E-45E2-A97B-46B586ABE18D}" destId="{F0AFAB3C-5DCB-4B30-85A5-F992A9EA1CD8}" srcOrd="1" destOrd="0" presId="urn:microsoft.com/office/officeart/2005/8/layout/radial5"/>
    <dgm:cxn modelId="{238C54ED-B6DF-42C8-9BCE-563AF946CA08}" type="presOf" srcId="{4D3355CE-1FDF-4421-B886-48154C8884CC}" destId="{334B5957-8FB5-4885-A9E9-E19D02B4EBD6}" srcOrd="0" destOrd="0" presId="urn:microsoft.com/office/officeart/2005/8/layout/radial5"/>
    <dgm:cxn modelId="{AEA44FCA-070F-42DD-B7D2-7B039413725E}" type="presOf" srcId="{EFE9031D-8A7F-4BDC-BE8B-6ED0D0ABEF36}" destId="{5AF668C7-5D14-4884-B11D-EBD4504692F1}" srcOrd="0" destOrd="0" presId="urn:microsoft.com/office/officeart/2005/8/layout/radial5"/>
    <dgm:cxn modelId="{D987BEC2-4A51-4568-B08E-D40B1230F77D}" srcId="{34024AE1-7E60-44A9-B5DC-D952BFE3D685}" destId="{256274E5-297E-47AC-B58C-7BBCE0649C59}" srcOrd="0" destOrd="0" parTransId="{F68E0DDC-65F9-4405-ADAF-6DBD6E6AB82E}" sibTransId="{CA6AA7A8-054D-4574-994B-8D65ADB1C7F7}"/>
    <dgm:cxn modelId="{BFC4DD2D-7225-4251-802F-811B5B37555A}" type="presOf" srcId="{AB9114F2-669E-42F6-B0A4-D91E80951D22}" destId="{4F107C0C-0B16-487B-971F-A6508469357E}" srcOrd="0" destOrd="0" presId="urn:microsoft.com/office/officeart/2005/8/layout/radial5"/>
    <dgm:cxn modelId="{3ED54751-9FEA-4580-8CF6-EC3C4C805045}" type="presOf" srcId="{34024AE1-7E60-44A9-B5DC-D952BFE3D685}" destId="{F874CBB1-AB6C-44FB-AB88-A9767861C914}" srcOrd="0" destOrd="0" presId="urn:microsoft.com/office/officeart/2005/8/layout/radial5"/>
    <dgm:cxn modelId="{9B0ED1D6-D2F0-4078-91C4-62F2C9073387}" type="presOf" srcId="{4FF95E46-94F3-4163-8490-A335DF730F71}" destId="{9ACC00B3-A9E4-421B-8804-41788C8CF760}" srcOrd="1" destOrd="0" presId="urn:microsoft.com/office/officeart/2005/8/layout/radial5"/>
    <dgm:cxn modelId="{62C42622-F949-490B-96F7-6C9C1F8FC926}" type="presOf" srcId="{DF0259DE-4FB9-48AF-922C-A2DFAC40B3A5}" destId="{9FCD7638-5173-46C9-8E1E-17446C7DF02C}" srcOrd="1" destOrd="0" presId="urn:microsoft.com/office/officeart/2005/8/layout/radial5"/>
    <dgm:cxn modelId="{99104E02-E7FD-432D-B1F0-683FAE93B501}" type="presOf" srcId="{AA30D4BF-FDB7-4F52-A2C0-5A56D31F8FFA}" destId="{5387A35D-87A1-4E88-918D-E92DBB8AD94A}" srcOrd="0" destOrd="0" presId="urn:microsoft.com/office/officeart/2005/8/layout/radial5"/>
    <dgm:cxn modelId="{5EF02C62-2E81-47E6-9D36-75A835B3EA44}" type="presOf" srcId="{D21373DE-0B51-4B86-BC7D-4FC2CADF662F}" destId="{D94BF647-C281-4EDE-91BF-EC979FC39702}" srcOrd="0" destOrd="0" presId="urn:microsoft.com/office/officeart/2005/8/layout/radial5"/>
    <dgm:cxn modelId="{83A9DEEE-1B5A-4749-B2E1-8F8C9B84A032}" srcId="{256274E5-297E-47AC-B58C-7BBCE0649C59}" destId="{D21373DE-0B51-4B86-BC7D-4FC2CADF662F}" srcOrd="0" destOrd="0" parTransId="{AB9114F2-669E-42F6-B0A4-D91E80951D22}" sibTransId="{A254D8AE-0D40-4370-BC23-776FDC4D10BB}"/>
    <dgm:cxn modelId="{58D80E88-5485-42F6-B1AF-94280C0B7CF6}" type="presParOf" srcId="{F874CBB1-AB6C-44FB-AB88-A9767861C914}" destId="{F2AE4CC7-442F-4B86-B0A4-C30E0416F860}" srcOrd="0" destOrd="0" presId="urn:microsoft.com/office/officeart/2005/8/layout/radial5"/>
    <dgm:cxn modelId="{55523C39-09DC-41B7-893E-8276574303B4}" type="presParOf" srcId="{F874CBB1-AB6C-44FB-AB88-A9767861C914}" destId="{4F107C0C-0B16-487B-971F-A6508469357E}" srcOrd="1" destOrd="0" presId="urn:microsoft.com/office/officeart/2005/8/layout/radial5"/>
    <dgm:cxn modelId="{24BDB7E3-33FA-4A27-BE77-44B2B89240C8}" type="presParOf" srcId="{4F107C0C-0B16-487B-971F-A6508469357E}" destId="{38556AA0-C0B0-4BB0-8F9C-4092B82A11ED}" srcOrd="0" destOrd="0" presId="urn:microsoft.com/office/officeart/2005/8/layout/radial5"/>
    <dgm:cxn modelId="{1A7E598C-1D30-40F3-9B84-F16EC2CF9DCD}" type="presParOf" srcId="{F874CBB1-AB6C-44FB-AB88-A9767861C914}" destId="{D94BF647-C281-4EDE-91BF-EC979FC39702}" srcOrd="2" destOrd="0" presId="urn:microsoft.com/office/officeart/2005/8/layout/radial5"/>
    <dgm:cxn modelId="{36D57D8D-0782-4640-9344-B9A31CA18F9F}" type="presParOf" srcId="{F874CBB1-AB6C-44FB-AB88-A9767861C914}" destId="{C0200B04-9DDF-4BD9-B501-DA2DC2E49CAC}" srcOrd="3" destOrd="0" presId="urn:microsoft.com/office/officeart/2005/8/layout/radial5"/>
    <dgm:cxn modelId="{956B4C9E-F66A-44CC-840F-F5DDA87719E9}" type="presParOf" srcId="{C0200B04-9DDF-4BD9-B501-DA2DC2E49CAC}" destId="{F0AFAB3C-5DCB-4B30-85A5-F992A9EA1CD8}" srcOrd="0" destOrd="0" presId="urn:microsoft.com/office/officeart/2005/8/layout/radial5"/>
    <dgm:cxn modelId="{54F52BFB-9797-4238-B7F9-7C7C7A9A6965}" type="presParOf" srcId="{F874CBB1-AB6C-44FB-AB88-A9767861C914}" destId="{30AC5740-3B41-4482-869C-E536C7C85BAD}" srcOrd="4" destOrd="0" presId="urn:microsoft.com/office/officeart/2005/8/layout/radial5"/>
    <dgm:cxn modelId="{96ED90C2-360A-480E-BDBF-9396AEA66D34}" type="presParOf" srcId="{F874CBB1-AB6C-44FB-AB88-A9767861C914}" destId="{46FA1138-5DA7-472D-AD48-6DDCA2401985}" srcOrd="5" destOrd="0" presId="urn:microsoft.com/office/officeart/2005/8/layout/radial5"/>
    <dgm:cxn modelId="{CD0F41B0-6168-466A-9D24-1D85148F9C6E}" type="presParOf" srcId="{46FA1138-5DA7-472D-AD48-6DDCA2401985}" destId="{D247DF9D-C926-4E6E-8BDB-D2D1D798B4CD}" srcOrd="0" destOrd="0" presId="urn:microsoft.com/office/officeart/2005/8/layout/radial5"/>
    <dgm:cxn modelId="{B0A3AD27-E823-493A-8E56-6BDC266B001F}" type="presParOf" srcId="{F874CBB1-AB6C-44FB-AB88-A9767861C914}" destId="{BFA6ABCB-0FB5-4C4A-8ED2-50CF445EB4DC}" srcOrd="6" destOrd="0" presId="urn:microsoft.com/office/officeart/2005/8/layout/radial5"/>
    <dgm:cxn modelId="{B3E6416E-232F-4379-A2C1-6789415F6186}" type="presParOf" srcId="{F874CBB1-AB6C-44FB-AB88-A9767861C914}" destId="{7810327D-32AB-4570-9E13-D9B26751A7A7}" srcOrd="7" destOrd="0" presId="urn:microsoft.com/office/officeart/2005/8/layout/radial5"/>
    <dgm:cxn modelId="{123E4976-63F9-477B-B940-1B409E7BCBE8}" type="presParOf" srcId="{7810327D-32AB-4570-9E13-D9B26751A7A7}" destId="{BAE82381-D50E-40A4-B0E5-0FF02777D5C1}" srcOrd="0" destOrd="0" presId="urn:microsoft.com/office/officeart/2005/8/layout/radial5"/>
    <dgm:cxn modelId="{8279C3D3-F864-424B-BE64-6B11955C708D}" type="presParOf" srcId="{F874CBB1-AB6C-44FB-AB88-A9767861C914}" destId="{334B5957-8FB5-4885-A9E9-E19D02B4EBD6}" srcOrd="8" destOrd="0" presId="urn:microsoft.com/office/officeart/2005/8/layout/radial5"/>
    <dgm:cxn modelId="{47183482-3B21-40CE-80C0-8B0EC4D60DE1}" type="presParOf" srcId="{F874CBB1-AB6C-44FB-AB88-A9767861C914}" destId="{50D21409-BD80-4EF7-B043-7E0EED4EECF9}" srcOrd="9" destOrd="0" presId="urn:microsoft.com/office/officeart/2005/8/layout/radial5"/>
    <dgm:cxn modelId="{2B88457F-6AD4-4E9F-8F57-9391A7707BBD}" type="presParOf" srcId="{50D21409-BD80-4EF7-B043-7E0EED4EECF9}" destId="{9ACC00B3-A9E4-421B-8804-41788C8CF760}" srcOrd="0" destOrd="0" presId="urn:microsoft.com/office/officeart/2005/8/layout/radial5"/>
    <dgm:cxn modelId="{2CAB3985-2EA2-410C-8FA1-9860F3E41F6D}" type="presParOf" srcId="{F874CBB1-AB6C-44FB-AB88-A9767861C914}" destId="{5387A35D-87A1-4E88-918D-E92DBB8AD94A}" srcOrd="10" destOrd="0" presId="urn:microsoft.com/office/officeart/2005/8/layout/radial5"/>
    <dgm:cxn modelId="{8719E8A8-3F63-4450-BE47-4E1A5608369B}" type="presParOf" srcId="{F874CBB1-AB6C-44FB-AB88-A9767861C914}" destId="{84E8C8D2-057E-4489-A2A4-A0C38A98EA6B}" srcOrd="11" destOrd="0" presId="urn:microsoft.com/office/officeart/2005/8/layout/radial5"/>
    <dgm:cxn modelId="{FE185314-D524-425F-B5F9-1C1BAD15DA2F}" type="presParOf" srcId="{84E8C8D2-057E-4489-A2A4-A0C38A98EA6B}" destId="{9FCD7638-5173-46C9-8E1E-17446C7DF02C}" srcOrd="0" destOrd="0" presId="urn:microsoft.com/office/officeart/2005/8/layout/radial5"/>
    <dgm:cxn modelId="{1126FC14-813E-4462-B737-B004EFDECE14}" type="presParOf" srcId="{F874CBB1-AB6C-44FB-AB88-A9767861C914}" destId="{5AF668C7-5D14-4884-B11D-EBD4504692F1}" srcOrd="12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775FFF-715C-44F0-B512-0C734A0F23F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53AF3F-30DA-4FF7-AD50-0A26B64870E0}" type="pres">
      <dgm:prSet presAssocID="{6E775FFF-715C-44F0-B512-0C734A0F23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4B1CB-6F26-49B8-83B6-39985C136A46}" type="pres">
      <dgm:prSet presAssocID="{6E775FFF-715C-44F0-B512-0C734A0F23F3}" presName="cycle" presStyleCnt="0"/>
      <dgm:spPr/>
    </dgm:pt>
  </dgm:ptLst>
  <dgm:cxnLst>
    <dgm:cxn modelId="{181F6F1C-D25C-46C0-9F68-994FFF8677D6}" type="presOf" srcId="{6E775FFF-715C-44F0-B512-0C734A0F23F3}" destId="{6953AF3F-30DA-4FF7-AD50-0A26B64870E0}" srcOrd="0" destOrd="0" presId="urn:microsoft.com/office/officeart/2005/8/layout/radial2"/>
    <dgm:cxn modelId="{731E3FE5-D2EB-45CF-AB68-8404E9D1C092}" type="presParOf" srcId="{6953AF3F-30DA-4FF7-AD50-0A26B64870E0}" destId="{7434B1CB-6F26-49B8-83B6-39985C136A46}" srcOrd="0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2E3A1C-4881-4AAA-A433-F9C3CCEA24B9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</dgm:pt>
    <dgm:pt modelId="{3A62B94B-1A65-406A-B3A0-15361E060BF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Оперативное планирование и учет выполненных СМР</a:t>
          </a:r>
          <a:endParaRPr lang="ru-RU" sz="1400" dirty="0">
            <a:solidFill>
              <a:schemeClr val="tx1"/>
            </a:solidFill>
          </a:endParaRPr>
        </a:p>
      </dgm:t>
    </dgm:pt>
    <dgm:pt modelId="{C120CDB6-BE1F-4B0B-9092-5BA0AA635F8A}" type="parTrans" cxnId="{15838911-242B-4ED9-8478-295238342A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A5F4E2-E686-4A37-8AB2-5EA64164026D}" type="sibTrans" cxnId="{15838911-242B-4ED9-8478-295238342A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B88F5C5-7EE9-4997-88D8-70E8EE78157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Формирование нарядов на работу техники и сдельных нарядов на выполнение СМР рабочими-строителями</a:t>
          </a:r>
          <a:endParaRPr lang="ru-RU" sz="1400" dirty="0">
            <a:solidFill>
              <a:schemeClr val="tx1"/>
            </a:solidFill>
          </a:endParaRPr>
        </a:p>
      </dgm:t>
    </dgm:pt>
    <dgm:pt modelId="{3EF802B7-DF04-4A03-A2C9-17377EC14C55}" type="parTrans" cxnId="{3DFDD14F-2C0F-4CEB-B457-937DDF1FDC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89729-DCDF-4397-9138-F3F8B297B477}" type="sibTrans" cxnId="{3DFDD14F-2C0F-4CEB-B457-937DDF1FDC2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4690EE-2A15-4D5B-AF55-9B2EAB77E46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Определение норм списания материалов на основании выполненных объемов работ</a:t>
          </a:r>
          <a:endParaRPr lang="ru-RU" sz="1400" dirty="0">
            <a:solidFill>
              <a:schemeClr val="tx1"/>
            </a:solidFill>
          </a:endParaRPr>
        </a:p>
      </dgm:t>
    </dgm:pt>
    <dgm:pt modelId="{363F7E80-C8BD-44E7-942A-BB4C0C697CFF}" type="parTrans" cxnId="{5ADA06EC-0BE8-4E44-A61E-4F0B714711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54F29A-ADF8-4442-A337-AEFE39FCD84A}" type="sibTrans" cxnId="{5ADA06EC-0BE8-4E44-A61E-4F0B714711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08E850-556D-46FB-ACA6-B021BB652CA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Оперативный анализ запланированных расходов и понесенных затрат</a:t>
          </a:r>
          <a:endParaRPr lang="ru-RU" sz="1400" dirty="0">
            <a:solidFill>
              <a:schemeClr val="tx1"/>
            </a:solidFill>
          </a:endParaRPr>
        </a:p>
      </dgm:t>
    </dgm:pt>
    <dgm:pt modelId="{63CD174F-1EA9-4B5D-947B-9DCCAFC804D0}" type="parTrans" cxnId="{2BF3CA50-7018-4713-9F11-4C44E833D2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F23F14-0B18-4233-85C7-7D12AA50FAB5}" type="sibTrans" cxnId="{2BF3CA50-7018-4713-9F11-4C44E833D2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10283E-DFAB-4A4F-9BF3-D5B809727FD5}" type="pres">
      <dgm:prSet presAssocID="{252E3A1C-4881-4AAA-A433-F9C3CCEA24B9}" presName="Name0" presStyleCnt="0">
        <dgm:presLayoutVars>
          <dgm:dir/>
          <dgm:animLvl val="lvl"/>
          <dgm:resizeHandles val="exact"/>
        </dgm:presLayoutVars>
      </dgm:prSet>
      <dgm:spPr/>
    </dgm:pt>
    <dgm:pt modelId="{78390552-362F-4ECE-A804-DD08D653494B}" type="pres">
      <dgm:prSet presAssocID="{3A62B94B-1A65-406A-B3A0-15361E060BF1}" presName="linNode" presStyleCnt="0"/>
      <dgm:spPr/>
    </dgm:pt>
    <dgm:pt modelId="{15AA18B6-6109-444B-A628-78078DEF269D}" type="pres">
      <dgm:prSet presAssocID="{3A62B94B-1A65-406A-B3A0-15361E060BF1}" presName="parentText" presStyleLbl="node1" presStyleIdx="0" presStyleCnt="4" custScaleX="150065" custLinFactNeighborX="7375" custLinFactNeighborY="21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86423-663F-4D7C-96A9-FDD23B166DAB}" type="pres">
      <dgm:prSet presAssocID="{92A5F4E2-E686-4A37-8AB2-5EA64164026D}" presName="sp" presStyleCnt="0"/>
      <dgm:spPr/>
    </dgm:pt>
    <dgm:pt modelId="{83FDA8B4-4DB8-4C04-B8AC-B52D7FCBBE69}" type="pres">
      <dgm:prSet presAssocID="{7B88F5C5-7EE9-4997-88D8-70E8EE781571}" presName="linNode" presStyleCnt="0"/>
      <dgm:spPr/>
    </dgm:pt>
    <dgm:pt modelId="{29D54FB2-5453-4F92-A4D9-AAAB5126564A}" type="pres">
      <dgm:prSet presAssocID="{7B88F5C5-7EE9-4997-88D8-70E8EE781571}" presName="parentText" presStyleLbl="node1" presStyleIdx="1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243DA-EE99-47E2-B94B-7F5D3444189C}" type="pres">
      <dgm:prSet presAssocID="{C0889729-DCDF-4397-9138-F3F8B297B477}" presName="sp" presStyleCnt="0"/>
      <dgm:spPr/>
    </dgm:pt>
    <dgm:pt modelId="{1E27A91C-7C37-48E7-B738-4EE38D79855F}" type="pres">
      <dgm:prSet presAssocID="{BB4690EE-2A15-4D5B-AF55-9B2EAB77E469}" presName="linNode" presStyleCnt="0"/>
      <dgm:spPr/>
    </dgm:pt>
    <dgm:pt modelId="{AA790710-B1C4-434A-9DB7-75BB57665ACF}" type="pres">
      <dgm:prSet presAssocID="{BB4690EE-2A15-4D5B-AF55-9B2EAB77E469}" presName="parentText" presStyleLbl="node1" presStyleIdx="2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CEDAB-63E2-4335-8225-4C9673A322BD}" type="pres">
      <dgm:prSet presAssocID="{5254F29A-ADF8-4442-A337-AEFE39FCD84A}" presName="sp" presStyleCnt="0"/>
      <dgm:spPr/>
    </dgm:pt>
    <dgm:pt modelId="{C2FB4B4E-8038-497D-8563-C04B4E6B5575}" type="pres">
      <dgm:prSet presAssocID="{8E08E850-556D-46FB-ACA6-B021BB652CAB}" presName="linNode" presStyleCnt="0"/>
      <dgm:spPr/>
    </dgm:pt>
    <dgm:pt modelId="{AE5574C9-9D99-412B-BE14-E2EB9EF7EF28}" type="pres">
      <dgm:prSet presAssocID="{8E08E850-556D-46FB-ACA6-B021BB652CAB}" presName="parentText" presStyleLbl="node1" presStyleIdx="3" presStyleCnt="4" custScaleX="150065" custLinFactNeighborX="7375" custLinFactNeighborY="1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F3CA50-7018-4713-9F11-4C44E833D287}" srcId="{252E3A1C-4881-4AAA-A433-F9C3CCEA24B9}" destId="{8E08E850-556D-46FB-ACA6-B021BB652CAB}" srcOrd="3" destOrd="0" parTransId="{63CD174F-1EA9-4B5D-947B-9DCCAFC804D0}" sibTransId="{C1F23F14-0B18-4233-85C7-7D12AA50FAB5}"/>
    <dgm:cxn modelId="{73C5A4CD-C407-43E9-A72C-03833C59F23C}" type="presOf" srcId="{BB4690EE-2A15-4D5B-AF55-9B2EAB77E469}" destId="{AA790710-B1C4-434A-9DB7-75BB57665ACF}" srcOrd="0" destOrd="0" presId="urn:microsoft.com/office/officeart/2005/8/layout/vList5"/>
    <dgm:cxn modelId="{365BA941-B133-48AF-AEDF-84379510780A}" type="presOf" srcId="{7B88F5C5-7EE9-4997-88D8-70E8EE781571}" destId="{29D54FB2-5453-4F92-A4D9-AAAB5126564A}" srcOrd="0" destOrd="0" presId="urn:microsoft.com/office/officeart/2005/8/layout/vList5"/>
    <dgm:cxn modelId="{24220C39-A1F1-4F03-9519-91BA322C7BCB}" type="presOf" srcId="{252E3A1C-4881-4AAA-A433-F9C3CCEA24B9}" destId="{5910283E-DFAB-4A4F-9BF3-D5B809727FD5}" srcOrd="0" destOrd="0" presId="urn:microsoft.com/office/officeart/2005/8/layout/vList5"/>
    <dgm:cxn modelId="{15838911-242B-4ED9-8478-295238342A4B}" srcId="{252E3A1C-4881-4AAA-A433-F9C3CCEA24B9}" destId="{3A62B94B-1A65-406A-B3A0-15361E060BF1}" srcOrd="0" destOrd="0" parTransId="{C120CDB6-BE1F-4B0B-9092-5BA0AA635F8A}" sibTransId="{92A5F4E2-E686-4A37-8AB2-5EA64164026D}"/>
    <dgm:cxn modelId="{3DFDD14F-2C0F-4CEB-B457-937DDF1FDC28}" srcId="{252E3A1C-4881-4AAA-A433-F9C3CCEA24B9}" destId="{7B88F5C5-7EE9-4997-88D8-70E8EE781571}" srcOrd="1" destOrd="0" parTransId="{3EF802B7-DF04-4A03-A2C9-17377EC14C55}" sibTransId="{C0889729-DCDF-4397-9138-F3F8B297B477}"/>
    <dgm:cxn modelId="{53BD7D65-DF7C-499F-8B4D-46B567BB126F}" type="presOf" srcId="{3A62B94B-1A65-406A-B3A0-15361E060BF1}" destId="{15AA18B6-6109-444B-A628-78078DEF269D}" srcOrd="0" destOrd="0" presId="urn:microsoft.com/office/officeart/2005/8/layout/vList5"/>
    <dgm:cxn modelId="{90FE05AF-8172-4669-AF7A-D6C94A042623}" type="presOf" srcId="{8E08E850-556D-46FB-ACA6-B021BB652CAB}" destId="{AE5574C9-9D99-412B-BE14-E2EB9EF7EF28}" srcOrd="0" destOrd="0" presId="urn:microsoft.com/office/officeart/2005/8/layout/vList5"/>
    <dgm:cxn modelId="{5ADA06EC-0BE8-4E44-A61E-4F0B714711F7}" srcId="{252E3A1C-4881-4AAA-A433-F9C3CCEA24B9}" destId="{BB4690EE-2A15-4D5B-AF55-9B2EAB77E469}" srcOrd="2" destOrd="0" parTransId="{363F7E80-C8BD-44E7-942A-BB4C0C697CFF}" sibTransId="{5254F29A-ADF8-4442-A337-AEFE39FCD84A}"/>
    <dgm:cxn modelId="{5AABCE96-C2CA-4894-A66D-4DBA3E5CD0FB}" type="presParOf" srcId="{5910283E-DFAB-4A4F-9BF3-D5B809727FD5}" destId="{78390552-362F-4ECE-A804-DD08D653494B}" srcOrd="0" destOrd="0" presId="urn:microsoft.com/office/officeart/2005/8/layout/vList5"/>
    <dgm:cxn modelId="{31664471-00BE-49F9-A68C-59912573F4DA}" type="presParOf" srcId="{78390552-362F-4ECE-A804-DD08D653494B}" destId="{15AA18B6-6109-444B-A628-78078DEF269D}" srcOrd="0" destOrd="0" presId="urn:microsoft.com/office/officeart/2005/8/layout/vList5"/>
    <dgm:cxn modelId="{D85DDB1A-D390-44E4-B465-B0E54AB6A79A}" type="presParOf" srcId="{5910283E-DFAB-4A4F-9BF3-D5B809727FD5}" destId="{A8886423-663F-4D7C-96A9-FDD23B166DAB}" srcOrd="1" destOrd="0" presId="urn:microsoft.com/office/officeart/2005/8/layout/vList5"/>
    <dgm:cxn modelId="{7D2C1A4F-86CC-4E4E-9E8E-D7DC6DBD396B}" type="presParOf" srcId="{5910283E-DFAB-4A4F-9BF3-D5B809727FD5}" destId="{83FDA8B4-4DB8-4C04-B8AC-B52D7FCBBE69}" srcOrd="2" destOrd="0" presId="urn:microsoft.com/office/officeart/2005/8/layout/vList5"/>
    <dgm:cxn modelId="{5B765B5F-CA72-4C20-A023-037EAEA4F5BE}" type="presParOf" srcId="{83FDA8B4-4DB8-4C04-B8AC-B52D7FCBBE69}" destId="{29D54FB2-5453-4F92-A4D9-AAAB5126564A}" srcOrd="0" destOrd="0" presId="urn:microsoft.com/office/officeart/2005/8/layout/vList5"/>
    <dgm:cxn modelId="{063BC1FA-E20D-46C7-9C4F-6A36D2B9E37B}" type="presParOf" srcId="{5910283E-DFAB-4A4F-9BF3-D5B809727FD5}" destId="{601243DA-EE99-47E2-B94B-7F5D3444189C}" srcOrd="3" destOrd="0" presId="urn:microsoft.com/office/officeart/2005/8/layout/vList5"/>
    <dgm:cxn modelId="{3A1E9C2C-D7AF-47DC-8795-05C195E656CC}" type="presParOf" srcId="{5910283E-DFAB-4A4F-9BF3-D5B809727FD5}" destId="{1E27A91C-7C37-48E7-B738-4EE38D79855F}" srcOrd="4" destOrd="0" presId="urn:microsoft.com/office/officeart/2005/8/layout/vList5"/>
    <dgm:cxn modelId="{DDF227A7-2839-4FCB-98BD-04D99BB5E5C9}" type="presParOf" srcId="{1E27A91C-7C37-48E7-B738-4EE38D79855F}" destId="{AA790710-B1C4-434A-9DB7-75BB57665ACF}" srcOrd="0" destOrd="0" presId="urn:microsoft.com/office/officeart/2005/8/layout/vList5"/>
    <dgm:cxn modelId="{8597F820-1BA4-47A0-94CD-364A27F45A6E}" type="presParOf" srcId="{5910283E-DFAB-4A4F-9BF3-D5B809727FD5}" destId="{654CEDAB-63E2-4335-8225-4C9673A322BD}" srcOrd="5" destOrd="0" presId="urn:microsoft.com/office/officeart/2005/8/layout/vList5"/>
    <dgm:cxn modelId="{4B66FF36-176E-439B-B948-BE8BCCF4D298}" type="presParOf" srcId="{5910283E-DFAB-4A4F-9BF3-D5B809727FD5}" destId="{C2FB4B4E-8038-497D-8563-C04B4E6B5575}" srcOrd="6" destOrd="0" presId="urn:microsoft.com/office/officeart/2005/8/layout/vList5"/>
    <dgm:cxn modelId="{13F053CE-4B4A-4D59-ACB8-B5FD54D0C0E3}" type="presParOf" srcId="{C2FB4B4E-8038-497D-8563-C04B4E6B5575}" destId="{AE5574C9-9D99-412B-BE14-E2EB9EF7EF2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89B510-7B21-44BF-9680-12BC5E604AEE}" type="doc">
      <dgm:prSet loTypeId="urn:microsoft.com/office/officeart/2005/8/layout/radial2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ECA7E6-F9B0-4EC5-B749-A74723F86E6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Планирование СМР</a:t>
          </a:r>
          <a:endParaRPr lang="ru-RU" sz="1200" b="1" dirty="0">
            <a:solidFill>
              <a:schemeClr val="tx1"/>
            </a:solidFill>
          </a:endParaRPr>
        </a:p>
      </dgm:t>
    </dgm:pt>
    <dgm:pt modelId="{A970439B-F7C0-44EA-869B-9A4D37524CB1}" type="parTrans" cxnId="{4C7838FF-8B6A-4EDD-BB26-56AA263894CB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0AA6031-EB34-47DA-8236-7B1DBB6D4701}" type="sibTrans" cxnId="{4C7838FF-8B6A-4EDD-BB26-56AA263894C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3EE904-D6A5-455F-AC4C-B8F67A2633F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Учет исполнения СМР</a:t>
          </a:r>
          <a:endParaRPr lang="ru-RU" sz="1200" b="1" dirty="0">
            <a:solidFill>
              <a:schemeClr val="tx1"/>
            </a:solidFill>
          </a:endParaRPr>
        </a:p>
      </dgm:t>
    </dgm:pt>
    <dgm:pt modelId="{A343B1DD-1158-4632-940E-2E4AE9B01472}" type="parTrans" cxnId="{3862B7B5-A95B-4744-95D5-9042A1EB0ED8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EC2349-7D10-4149-B8BE-2AFC78026722}" type="sibTrans" cxnId="{3862B7B5-A95B-4744-95D5-9042A1EB0ED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EEB1D3-2D77-40CE-B72F-8879D4F9485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Работа с Заказчиками</a:t>
          </a:r>
          <a:endParaRPr lang="ru-RU" sz="1200" b="1" dirty="0">
            <a:solidFill>
              <a:schemeClr val="tx1"/>
            </a:solidFill>
          </a:endParaRPr>
        </a:p>
      </dgm:t>
    </dgm:pt>
    <dgm:pt modelId="{011282E5-A5B7-4627-989D-788693FFC9A9}" type="parTrans" cxnId="{BB593ACA-3913-4FAD-BA8C-40899E7F1D0E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05D3E1-C738-424A-A1FB-55163C7D4198}" type="sibTrans" cxnId="{BB593ACA-3913-4FAD-BA8C-40899E7F1D0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7057BB-379F-4619-AC19-510C9EAC3BAA}">
      <dgm:prSet custT="1"/>
      <dgm:spPr>
        <a:solidFill>
          <a:schemeClr val="accent2"/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Работа с подрядчиками</a:t>
          </a:r>
          <a:endParaRPr lang="ru-RU" sz="1200" b="1" dirty="0">
            <a:solidFill>
              <a:schemeClr val="tx1"/>
            </a:solidFill>
          </a:endParaRPr>
        </a:p>
      </dgm:t>
    </dgm:pt>
    <dgm:pt modelId="{BCB2401F-FF64-4362-9E33-38C8DE95E69D}" type="parTrans" cxnId="{DCEFE294-417C-4357-A000-06951FF8CCD0}">
      <dgm:prSet/>
      <dgm:spPr>
        <a:solidFill>
          <a:srgbClr val="FFC000"/>
        </a:solidFill>
        <a:ln>
          <a:solidFill>
            <a:srgbClr val="E58E0D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F1F2AA-0A47-40EF-84CC-A99FEB1CBAC6}" type="sibTrans" cxnId="{DCEFE294-417C-4357-A000-06951FF8CC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8A632AC-282B-4709-BC5F-BC53DB93A719}" type="pres">
      <dgm:prSet presAssocID="{A989B510-7B21-44BF-9680-12BC5E604AE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296CD6-4A4B-4D7B-92FE-796D8B3B85A2}" type="pres">
      <dgm:prSet presAssocID="{A989B510-7B21-44BF-9680-12BC5E604AEE}" presName="cycle" presStyleCnt="0"/>
      <dgm:spPr/>
    </dgm:pt>
    <dgm:pt modelId="{7CC3D04A-390E-4BBC-8E25-15E0ACC1EC2E}" type="pres">
      <dgm:prSet presAssocID="{A989B510-7B21-44BF-9680-12BC5E604AEE}" presName="centerShape" presStyleCnt="0"/>
      <dgm:spPr/>
    </dgm:pt>
    <dgm:pt modelId="{321EE6EF-BF69-4302-A604-4D13DDABB5AC}" type="pres">
      <dgm:prSet presAssocID="{A989B510-7B21-44BF-9680-12BC5E604AEE}" presName="connSite" presStyleLbl="node1" presStyleIdx="0" presStyleCnt="5"/>
      <dgm:spPr/>
    </dgm:pt>
    <dgm:pt modelId="{594CD203-11C7-4603-972C-89409987DF08}" type="pres">
      <dgm:prSet presAssocID="{A989B510-7B21-44BF-9680-12BC5E604AEE}" presName="visible" presStyleLbl="node1" presStyleIdx="0" presStyleCnt="5" custScaleX="142239" custLinFactNeighborX="-27618" custLinFactNeighborY="-2388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2"/>
        </a:solidFill>
        <a:ln>
          <a:solidFill>
            <a:srgbClr val="E58E0D"/>
          </a:solidFill>
        </a:ln>
      </dgm:spPr>
      <dgm:t>
        <a:bodyPr/>
        <a:lstStyle/>
        <a:p>
          <a:endParaRPr lang="ru-RU"/>
        </a:p>
      </dgm:t>
    </dgm:pt>
    <dgm:pt modelId="{E28AE0D4-66A9-4910-864B-0793956B8B31}" type="pres">
      <dgm:prSet presAssocID="{A970439B-F7C0-44EA-869B-9A4D37524CB1}" presName="Name25" presStyleLbl="parChTrans1D1" presStyleIdx="0" presStyleCnt="4"/>
      <dgm:spPr/>
      <dgm:t>
        <a:bodyPr/>
        <a:lstStyle/>
        <a:p>
          <a:endParaRPr lang="ru-RU"/>
        </a:p>
      </dgm:t>
    </dgm:pt>
    <dgm:pt modelId="{BAA1E1BC-B0CA-4B49-B494-7B38F243F8BD}" type="pres">
      <dgm:prSet presAssocID="{D7ECA7E6-F9B0-4EC5-B749-A74723F86E69}" presName="node" presStyleCnt="0"/>
      <dgm:spPr/>
    </dgm:pt>
    <dgm:pt modelId="{97AE872D-707F-49A2-BAED-E15D383F678E}" type="pres">
      <dgm:prSet presAssocID="{D7ECA7E6-F9B0-4EC5-B749-A74723F86E69}" presName="parentNode" presStyleLbl="node1" presStyleIdx="1" presStyleCnt="5" custScaleX="194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C9CC8-A0AE-470F-AE90-52037148EDF3}" type="pres">
      <dgm:prSet presAssocID="{D7ECA7E6-F9B0-4EC5-B749-A74723F86E6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3430F-8068-48E5-818E-BDA9ED91046A}" type="pres">
      <dgm:prSet presAssocID="{A343B1DD-1158-4632-940E-2E4AE9B01472}" presName="Name25" presStyleLbl="parChTrans1D1" presStyleIdx="1" presStyleCnt="4"/>
      <dgm:spPr/>
      <dgm:t>
        <a:bodyPr/>
        <a:lstStyle/>
        <a:p>
          <a:endParaRPr lang="ru-RU"/>
        </a:p>
      </dgm:t>
    </dgm:pt>
    <dgm:pt modelId="{162B1177-2002-43D8-A6E2-0A80257CDDE0}" type="pres">
      <dgm:prSet presAssocID="{453EE904-D6A5-455F-AC4C-B8F67A2633F5}" presName="node" presStyleCnt="0"/>
      <dgm:spPr/>
    </dgm:pt>
    <dgm:pt modelId="{FA9EB8F3-81AA-497D-8730-2E0B6002CD7F}" type="pres">
      <dgm:prSet presAssocID="{453EE904-D6A5-455F-AC4C-B8F67A2633F5}" presName="parentNode" presStyleLbl="node1" presStyleIdx="2" presStyleCnt="5" custScaleX="194767" custLinFactNeighborX="63988" custLinFactNeighborY="-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1D2BA-5B36-479F-9088-7C0BB5E35F19}" type="pres">
      <dgm:prSet presAssocID="{453EE904-D6A5-455F-AC4C-B8F67A2633F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66077-10FB-4503-AAFE-8A126D89DC10}" type="pres">
      <dgm:prSet presAssocID="{011282E5-A5B7-4627-989D-788693FFC9A9}" presName="Name25" presStyleLbl="parChTrans1D1" presStyleIdx="2" presStyleCnt="4"/>
      <dgm:spPr/>
      <dgm:t>
        <a:bodyPr/>
        <a:lstStyle/>
        <a:p>
          <a:endParaRPr lang="ru-RU"/>
        </a:p>
      </dgm:t>
    </dgm:pt>
    <dgm:pt modelId="{6E978D40-2FCD-4F27-869E-273936B7B566}" type="pres">
      <dgm:prSet presAssocID="{69EEB1D3-2D77-40CE-B72F-8879D4F9485B}" presName="node" presStyleCnt="0"/>
      <dgm:spPr/>
    </dgm:pt>
    <dgm:pt modelId="{9AA20092-7FC7-4F9E-8114-44FC102B1D32}" type="pres">
      <dgm:prSet presAssocID="{69EEB1D3-2D77-40CE-B72F-8879D4F9485B}" presName="parentNode" presStyleLbl="node1" presStyleIdx="3" presStyleCnt="5" custScaleX="194767" custLinFactNeighborX="63988" custLinFactNeighborY="-21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EDA92-FDFF-4946-A160-F03D023ACDEE}" type="pres">
      <dgm:prSet presAssocID="{69EEB1D3-2D77-40CE-B72F-8879D4F9485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E0AE3-93D6-4AE6-A368-48AE58AFA437}" type="pres">
      <dgm:prSet presAssocID="{BCB2401F-FF64-4362-9E33-38C8DE95E69D}" presName="Name25" presStyleLbl="parChTrans1D1" presStyleIdx="3" presStyleCnt="4"/>
      <dgm:spPr/>
      <dgm:t>
        <a:bodyPr/>
        <a:lstStyle/>
        <a:p>
          <a:endParaRPr lang="ru-RU"/>
        </a:p>
      </dgm:t>
    </dgm:pt>
    <dgm:pt modelId="{9372045F-4907-4670-93BB-7216621F248E}" type="pres">
      <dgm:prSet presAssocID="{AE7057BB-379F-4619-AC19-510C9EAC3BAA}" presName="node" presStyleCnt="0"/>
      <dgm:spPr/>
    </dgm:pt>
    <dgm:pt modelId="{6A25CBF6-0BE2-4C66-AF55-260441039D9D}" type="pres">
      <dgm:prSet presAssocID="{AE7057BB-379F-4619-AC19-510C9EAC3BAA}" presName="parentNode" presStyleLbl="node1" presStyleIdx="4" presStyleCnt="5" custScaleX="194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E8F5E-6538-45B8-B923-94B9A5B66685}" type="pres">
      <dgm:prSet presAssocID="{AE7057BB-379F-4619-AC19-510C9EAC3BA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A1F017D-DD88-4361-8327-CC833ED1447E}" type="presOf" srcId="{BCB2401F-FF64-4362-9E33-38C8DE95E69D}" destId="{1A3E0AE3-93D6-4AE6-A368-48AE58AFA437}" srcOrd="0" destOrd="0" presId="urn:microsoft.com/office/officeart/2005/8/layout/radial2"/>
    <dgm:cxn modelId="{29233E90-4054-4CDA-A028-B435D2CE637C}" type="presOf" srcId="{A989B510-7B21-44BF-9680-12BC5E604AEE}" destId="{58A632AC-282B-4709-BC5F-BC53DB93A719}" srcOrd="0" destOrd="0" presId="urn:microsoft.com/office/officeart/2005/8/layout/radial2"/>
    <dgm:cxn modelId="{4BAF86D8-F29D-447F-BB46-136CB45BF090}" type="presOf" srcId="{A970439B-F7C0-44EA-869B-9A4D37524CB1}" destId="{E28AE0D4-66A9-4910-864B-0793956B8B31}" srcOrd="0" destOrd="0" presId="urn:microsoft.com/office/officeart/2005/8/layout/radial2"/>
    <dgm:cxn modelId="{DCEFE294-417C-4357-A000-06951FF8CCD0}" srcId="{A989B510-7B21-44BF-9680-12BC5E604AEE}" destId="{AE7057BB-379F-4619-AC19-510C9EAC3BAA}" srcOrd="3" destOrd="0" parTransId="{BCB2401F-FF64-4362-9E33-38C8DE95E69D}" sibTransId="{1FF1F2AA-0A47-40EF-84CC-A99FEB1CBAC6}"/>
    <dgm:cxn modelId="{4C7838FF-8B6A-4EDD-BB26-56AA263894CB}" srcId="{A989B510-7B21-44BF-9680-12BC5E604AEE}" destId="{D7ECA7E6-F9B0-4EC5-B749-A74723F86E69}" srcOrd="0" destOrd="0" parTransId="{A970439B-F7C0-44EA-869B-9A4D37524CB1}" sibTransId="{D0AA6031-EB34-47DA-8236-7B1DBB6D4701}"/>
    <dgm:cxn modelId="{4CF3DD33-5AC0-4A03-86A9-A4699060F208}" type="presOf" srcId="{011282E5-A5B7-4627-989D-788693FFC9A9}" destId="{92566077-10FB-4503-AAFE-8A126D89DC10}" srcOrd="0" destOrd="0" presId="urn:microsoft.com/office/officeart/2005/8/layout/radial2"/>
    <dgm:cxn modelId="{3862B7B5-A95B-4744-95D5-9042A1EB0ED8}" srcId="{A989B510-7B21-44BF-9680-12BC5E604AEE}" destId="{453EE904-D6A5-455F-AC4C-B8F67A2633F5}" srcOrd="1" destOrd="0" parTransId="{A343B1DD-1158-4632-940E-2E4AE9B01472}" sibTransId="{ECEC2349-7D10-4149-B8BE-2AFC78026722}"/>
    <dgm:cxn modelId="{BB593ACA-3913-4FAD-BA8C-40899E7F1D0E}" srcId="{A989B510-7B21-44BF-9680-12BC5E604AEE}" destId="{69EEB1D3-2D77-40CE-B72F-8879D4F9485B}" srcOrd="2" destOrd="0" parTransId="{011282E5-A5B7-4627-989D-788693FFC9A9}" sibTransId="{AF05D3E1-C738-424A-A1FB-55163C7D4198}"/>
    <dgm:cxn modelId="{3D9190DC-EC36-4B75-9344-C116D9230D4B}" type="presOf" srcId="{A343B1DD-1158-4632-940E-2E4AE9B01472}" destId="{FAD3430F-8068-48E5-818E-BDA9ED91046A}" srcOrd="0" destOrd="0" presId="urn:microsoft.com/office/officeart/2005/8/layout/radial2"/>
    <dgm:cxn modelId="{A2543945-E7E7-447B-B83A-A8D0E681226F}" type="presOf" srcId="{453EE904-D6A5-455F-AC4C-B8F67A2633F5}" destId="{FA9EB8F3-81AA-497D-8730-2E0B6002CD7F}" srcOrd="0" destOrd="0" presId="urn:microsoft.com/office/officeart/2005/8/layout/radial2"/>
    <dgm:cxn modelId="{B0D15A5D-A56F-43EE-8266-E39321995D54}" type="presOf" srcId="{69EEB1D3-2D77-40CE-B72F-8879D4F9485B}" destId="{9AA20092-7FC7-4F9E-8114-44FC102B1D32}" srcOrd="0" destOrd="0" presId="urn:microsoft.com/office/officeart/2005/8/layout/radial2"/>
    <dgm:cxn modelId="{C2AF11EB-D5CB-46C6-B982-E3C2D8612D77}" type="presOf" srcId="{AE7057BB-379F-4619-AC19-510C9EAC3BAA}" destId="{6A25CBF6-0BE2-4C66-AF55-260441039D9D}" srcOrd="0" destOrd="0" presId="urn:microsoft.com/office/officeart/2005/8/layout/radial2"/>
    <dgm:cxn modelId="{F1A2D6F2-3931-447F-9764-6F38C95F8010}" type="presOf" srcId="{D7ECA7E6-F9B0-4EC5-B749-A74723F86E69}" destId="{97AE872D-707F-49A2-BAED-E15D383F678E}" srcOrd="0" destOrd="0" presId="urn:microsoft.com/office/officeart/2005/8/layout/radial2"/>
    <dgm:cxn modelId="{7465289C-1439-4DB6-93E9-855A8A754FDD}" type="presParOf" srcId="{58A632AC-282B-4709-BC5F-BC53DB93A719}" destId="{C9296CD6-4A4B-4D7B-92FE-796D8B3B85A2}" srcOrd="0" destOrd="0" presId="urn:microsoft.com/office/officeart/2005/8/layout/radial2"/>
    <dgm:cxn modelId="{E5D0F290-D1BA-4710-8617-8DB7ECBF2E4B}" type="presParOf" srcId="{C9296CD6-4A4B-4D7B-92FE-796D8B3B85A2}" destId="{7CC3D04A-390E-4BBC-8E25-15E0ACC1EC2E}" srcOrd="0" destOrd="0" presId="urn:microsoft.com/office/officeart/2005/8/layout/radial2"/>
    <dgm:cxn modelId="{234C502D-F84C-475F-9F78-6C70EE822EA4}" type="presParOf" srcId="{7CC3D04A-390E-4BBC-8E25-15E0ACC1EC2E}" destId="{321EE6EF-BF69-4302-A604-4D13DDABB5AC}" srcOrd="0" destOrd="0" presId="urn:microsoft.com/office/officeart/2005/8/layout/radial2"/>
    <dgm:cxn modelId="{29536BF6-F7B7-49BC-BBE0-701858B3CB01}" type="presParOf" srcId="{7CC3D04A-390E-4BBC-8E25-15E0ACC1EC2E}" destId="{594CD203-11C7-4603-972C-89409987DF08}" srcOrd="1" destOrd="0" presId="urn:microsoft.com/office/officeart/2005/8/layout/radial2"/>
    <dgm:cxn modelId="{28168292-E4C1-404D-BAF7-0FBD738E2CC0}" type="presParOf" srcId="{C9296CD6-4A4B-4D7B-92FE-796D8B3B85A2}" destId="{E28AE0D4-66A9-4910-864B-0793956B8B31}" srcOrd="1" destOrd="0" presId="urn:microsoft.com/office/officeart/2005/8/layout/radial2"/>
    <dgm:cxn modelId="{0B14C5F8-536E-457A-9D53-3A39450686D2}" type="presParOf" srcId="{C9296CD6-4A4B-4D7B-92FE-796D8B3B85A2}" destId="{BAA1E1BC-B0CA-4B49-B494-7B38F243F8BD}" srcOrd="2" destOrd="0" presId="urn:microsoft.com/office/officeart/2005/8/layout/radial2"/>
    <dgm:cxn modelId="{8A69481C-0E85-46D6-8A65-7FC05B3F51EF}" type="presParOf" srcId="{BAA1E1BC-B0CA-4B49-B494-7B38F243F8BD}" destId="{97AE872D-707F-49A2-BAED-E15D383F678E}" srcOrd="0" destOrd="0" presId="urn:microsoft.com/office/officeart/2005/8/layout/radial2"/>
    <dgm:cxn modelId="{E761BA38-70A6-4C56-8CAA-846B07EC5FA8}" type="presParOf" srcId="{BAA1E1BC-B0CA-4B49-B494-7B38F243F8BD}" destId="{847C9CC8-A0AE-470F-AE90-52037148EDF3}" srcOrd="1" destOrd="0" presId="urn:microsoft.com/office/officeart/2005/8/layout/radial2"/>
    <dgm:cxn modelId="{1C6DB3D1-13E7-4147-84FD-577B6608D636}" type="presParOf" srcId="{C9296CD6-4A4B-4D7B-92FE-796D8B3B85A2}" destId="{FAD3430F-8068-48E5-818E-BDA9ED91046A}" srcOrd="3" destOrd="0" presId="urn:microsoft.com/office/officeart/2005/8/layout/radial2"/>
    <dgm:cxn modelId="{E1412310-103C-447A-9231-C4A176B21C3F}" type="presParOf" srcId="{C9296CD6-4A4B-4D7B-92FE-796D8B3B85A2}" destId="{162B1177-2002-43D8-A6E2-0A80257CDDE0}" srcOrd="4" destOrd="0" presId="urn:microsoft.com/office/officeart/2005/8/layout/radial2"/>
    <dgm:cxn modelId="{04ABC632-5447-4C4D-A43C-AD01DB087F0D}" type="presParOf" srcId="{162B1177-2002-43D8-A6E2-0A80257CDDE0}" destId="{FA9EB8F3-81AA-497D-8730-2E0B6002CD7F}" srcOrd="0" destOrd="0" presId="urn:microsoft.com/office/officeart/2005/8/layout/radial2"/>
    <dgm:cxn modelId="{0F9C2F3A-8D1A-48E4-AC6C-C5CEF43F4A0E}" type="presParOf" srcId="{162B1177-2002-43D8-A6E2-0A80257CDDE0}" destId="{1A61D2BA-5B36-479F-9088-7C0BB5E35F19}" srcOrd="1" destOrd="0" presId="urn:microsoft.com/office/officeart/2005/8/layout/radial2"/>
    <dgm:cxn modelId="{6471D054-277A-4B0C-A0A7-20E21217B896}" type="presParOf" srcId="{C9296CD6-4A4B-4D7B-92FE-796D8B3B85A2}" destId="{92566077-10FB-4503-AAFE-8A126D89DC10}" srcOrd="5" destOrd="0" presId="urn:microsoft.com/office/officeart/2005/8/layout/radial2"/>
    <dgm:cxn modelId="{5A58808A-B7D6-4565-9FCE-0F878BE80A8E}" type="presParOf" srcId="{C9296CD6-4A4B-4D7B-92FE-796D8B3B85A2}" destId="{6E978D40-2FCD-4F27-869E-273936B7B566}" srcOrd="6" destOrd="0" presId="urn:microsoft.com/office/officeart/2005/8/layout/radial2"/>
    <dgm:cxn modelId="{6DD5884B-BF44-4922-880E-2B4559781749}" type="presParOf" srcId="{6E978D40-2FCD-4F27-869E-273936B7B566}" destId="{9AA20092-7FC7-4F9E-8114-44FC102B1D32}" srcOrd="0" destOrd="0" presId="urn:microsoft.com/office/officeart/2005/8/layout/radial2"/>
    <dgm:cxn modelId="{5C4A511F-C65D-44AD-984F-BD2BB48E7DF0}" type="presParOf" srcId="{6E978D40-2FCD-4F27-869E-273936B7B566}" destId="{B23EDA92-FDFF-4946-A160-F03D023ACDEE}" srcOrd="1" destOrd="0" presId="urn:microsoft.com/office/officeart/2005/8/layout/radial2"/>
    <dgm:cxn modelId="{7117F2FA-976C-4CC0-9071-AF6AD40D8506}" type="presParOf" srcId="{C9296CD6-4A4B-4D7B-92FE-796D8B3B85A2}" destId="{1A3E0AE3-93D6-4AE6-A368-48AE58AFA437}" srcOrd="7" destOrd="0" presId="urn:microsoft.com/office/officeart/2005/8/layout/radial2"/>
    <dgm:cxn modelId="{ED79BF1A-1775-49C4-AF83-51069E589483}" type="presParOf" srcId="{C9296CD6-4A4B-4D7B-92FE-796D8B3B85A2}" destId="{9372045F-4907-4670-93BB-7216621F248E}" srcOrd="8" destOrd="0" presId="urn:microsoft.com/office/officeart/2005/8/layout/radial2"/>
    <dgm:cxn modelId="{EC37E0B2-8666-4247-9CBC-9FA223A550C2}" type="presParOf" srcId="{9372045F-4907-4670-93BB-7216621F248E}" destId="{6A25CBF6-0BE2-4C66-AF55-260441039D9D}" srcOrd="0" destOrd="0" presId="urn:microsoft.com/office/officeart/2005/8/layout/radial2"/>
    <dgm:cxn modelId="{CC6B848E-199C-4F11-9A40-B9C1E78177CE}" type="presParOf" srcId="{9372045F-4907-4670-93BB-7216621F248E}" destId="{054E8F5E-6538-45B8-B923-94B9A5B66685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41200-DA98-4E07-8A32-BEFB0AD9F9EE}">
      <dsp:nvSpPr>
        <dsp:cNvPr id="0" name=""/>
        <dsp:cNvSpPr/>
      </dsp:nvSpPr>
      <dsp:spPr>
        <a:xfrm rot="3844473">
          <a:off x="2610939" y="2849716"/>
          <a:ext cx="694297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694297" y="1788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65EEA7-7929-458C-AFD2-C089DDB206F3}">
      <dsp:nvSpPr>
        <dsp:cNvPr id="0" name=""/>
        <dsp:cNvSpPr/>
      </dsp:nvSpPr>
      <dsp:spPr>
        <a:xfrm rot="1394706">
          <a:off x="3067528" y="2276576"/>
          <a:ext cx="190791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90791" y="1788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12C90-66E0-444C-98C9-476206115F8C}">
      <dsp:nvSpPr>
        <dsp:cNvPr id="0" name=""/>
        <dsp:cNvSpPr/>
      </dsp:nvSpPr>
      <dsp:spPr>
        <a:xfrm rot="20205294">
          <a:off x="3067528" y="1751652"/>
          <a:ext cx="190791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190791" y="1788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DA671-81F0-4E19-98BC-C406C1E58950}">
      <dsp:nvSpPr>
        <dsp:cNvPr id="0" name=""/>
        <dsp:cNvSpPr/>
      </dsp:nvSpPr>
      <dsp:spPr>
        <a:xfrm rot="17755527">
          <a:off x="2610939" y="1178512"/>
          <a:ext cx="694297" cy="35771"/>
        </a:xfrm>
        <a:custGeom>
          <a:avLst/>
          <a:gdLst/>
          <a:ahLst/>
          <a:cxnLst/>
          <a:rect l="0" t="0" r="0" b="0"/>
          <a:pathLst>
            <a:path>
              <a:moveTo>
                <a:pt x="0" y="17885"/>
              </a:moveTo>
              <a:lnTo>
                <a:pt x="694297" y="1788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08DC-484D-4DDF-852F-1E96B4081DA0}">
      <dsp:nvSpPr>
        <dsp:cNvPr id="0" name=""/>
        <dsp:cNvSpPr/>
      </dsp:nvSpPr>
      <dsp:spPr>
        <a:xfrm>
          <a:off x="0" y="1170142"/>
          <a:ext cx="2761893" cy="149539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2804A-A319-4AB7-A049-4C1F792F905B}">
      <dsp:nvSpPr>
        <dsp:cNvPr id="0" name=""/>
        <dsp:cNvSpPr/>
      </dsp:nvSpPr>
      <dsp:spPr>
        <a:xfrm>
          <a:off x="2492194" y="1723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Ведомость договорной цены</a:t>
          </a:r>
          <a:endParaRPr lang="ru-RU" sz="1200" kern="1200" dirty="0"/>
        </a:p>
      </dsp:txBody>
      <dsp:txXfrm>
        <a:off x="2734876" y="133120"/>
        <a:ext cx="1171772" cy="634444"/>
      </dsp:txXfrm>
    </dsp:sp>
    <dsp:sp modelId="{494B6038-C4D5-48B0-BED5-7AD7D20AF2FD}">
      <dsp:nvSpPr>
        <dsp:cNvPr id="0" name=""/>
        <dsp:cNvSpPr/>
      </dsp:nvSpPr>
      <dsp:spPr>
        <a:xfrm>
          <a:off x="3071121" y="1004453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Ведомость ресурсов</a:t>
          </a:r>
          <a:endParaRPr lang="ru-RU" sz="1200" kern="1200" dirty="0"/>
        </a:p>
      </dsp:txBody>
      <dsp:txXfrm>
        <a:off x="3313803" y="1135850"/>
        <a:ext cx="1171772" cy="634444"/>
      </dsp:txXfrm>
    </dsp:sp>
    <dsp:sp modelId="{D1236BD3-877D-4939-AAD8-B9B6193BAC38}">
      <dsp:nvSpPr>
        <dsp:cNvPr id="0" name=""/>
        <dsp:cNvSpPr/>
      </dsp:nvSpPr>
      <dsp:spPr>
        <a:xfrm>
          <a:off x="3071121" y="2162307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Локальная смета</a:t>
          </a:r>
          <a:endParaRPr lang="ru-RU" sz="1200" kern="1200" dirty="0"/>
        </a:p>
      </dsp:txBody>
      <dsp:txXfrm>
        <a:off x="3313803" y="2293704"/>
        <a:ext cx="1171772" cy="634444"/>
      </dsp:txXfrm>
    </dsp:sp>
    <dsp:sp modelId="{8C3AEC28-BC58-45E4-B498-990B523C1EDA}">
      <dsp:nvSpPr>
        <dsp:cNvPr id="0" name=""/>
        <dsp:cNvSpPr/>
      </dsp:nvSpPr>
      <dsp:spPr>
        <a:xfrm>
          <a:off x="2492194" y="3165038"/>
          <a:ext cx="1657136" cy="8972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Объектная смета</a:t>
          </a:r>
          <a:endParaRPr lang="ru-RU" sz="1200" kern="1200" dirty="0"/>
        </a:p>
      </dsp:txBody>
      <dsp:txXfrm>
        <a:off x="2734876" y="3296435"/>
        <a:ext cx="1171772" cy="6344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DA7F2-6F0D-4790-8D0C-CE313B0D8322}">
      <dsp:nvSpPr>
        <dsp:cNvPr id="0" name=""/>
        <dsp:cNvSpPr/>
      </dsp:nvSpPr>
      <dsp:spPr>
        <a:xfrm>
          <a:off x="5403470" y="2695783"/>
          <a:ext cx="91440" cy="46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3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202D-3BBA-4FF5-BB4E-6012B6626432}">
      <dsp:nvSpPr>
        <dsp:cNvPr id="0" name=""/>
        <dsp:cNvSpPr/>
      </dsp:nvSpPr>
      <dsp:spPr>
        <a:xfrm>
          <a:off x="3201691" y="1008044"/>
          <a:ext cx="2247498" cy="461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71"/>
              </a:lnTo>
              <a:lnTo>
                <a:pt x="2247498" y="314371"/>
              </a:lnTo>
              <a:lnTo>
                <a:pt x="2247498" y="4613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56B01-A577-4240-90DB-FE64FA6FBBA8}">
      <dsp:nvSpPr>
        <dsp:cNvPr id="0" name=""/>
        <dsp:cNvSpPr/>
      </dsp:nvSpPr>
      <dsp:spPr>
        <a:xfrm>
          <a:off x="3153441" y="2695783"/>
          <a:ext cx="91440" cy="46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3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879CD-227D-46CF-AEEB-1DDAE95814F0}">
      <dsp:nvSpPr>
        <dsp:cNvPr id="0" name=""/>
        <dsp:cNvSpPr/>
      </dsp:nvSpPr>
      <dsp:spPr>
        <a:xfrm>
          <a:off x="3153441" y="1008044"/>
          <a:ext cx="91440" cy="461313"/>
        </a:xfrm>
        <a:custGeom>
          <a:avLst/>
          <a:gdLst/>
          <a:ahLst/>
          <a:cxnLst/>
          <a:rect l="0" t="0" r="0" b="0"/>
          <a:pathLst>
            <a:path>
              <a:moveTo>
                <a:pt x="48249" y="0"/>
              </a:moveTo>
              <a:lnTo>
                <a:pt x="48249" y="314371"/>
              </a:lnTo>
              <a:lnTo>
                <a:pt x="45720" y="314371"/>
              </a:lnTo>
              <a:lnTo>
                <a:pt x="45720" y="4613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DFB37-1600-468D-BE40-7187667B4FF2}">
      <dsp:nvSpPr>
        <dsp:cNvPr id="0" name=""/>
        <dsp:cNvSpPr/>
      </dsp:nvSpPr>
      <dsp:spPr>
        <a:xfrm>
          <a:off x="903412" y="2695783"/>
          <a:ext cx="91440" cy="461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313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9D6A5-38C9-4F76-867C-C33E3D4541ED}">
      <dsp:nvSpPr>
        <dsp:cNvPr id="0" name=""/>
        <dsp:cNvSpPr/>
      </dsp:nvSpPr>
      <dsp:spPr>
        <a:xfrm>
          <a:off x="949132" y="1008044"/>
          <a:ext cx="2252558" cy="461313"/>
        </a:xfrm>
        <a:custGeom>
          <a:avLst/>
          <a:gdLst/>
          <a:ahLst/>
          <a:cxnLst/>
          <a:rect l="0" t="0" r="0" b="0"/>
          <a:pathLst>
            <a:path>
              <a:moveTo>
                <a:pt x="2252558" y="0"/>
              </a:moveTo>
              <a:lnTo>
                <a:pt x="2252558" y="314371"/>
              </a:lnTo>
              <a:lnTo>
                <a:pt x="0" y="314371"/>
              </a:lnTo>
              <a:lnTo>
                <a:pt x="0" y="46131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07442-145B-4125-9AD6-AD6BD8AC01F5}">
      <dsp:nvSpPr>
        <dsp:cNvPr id="0" name=""/>
        <dsp:cNvSpPr/>
      </dsp:nvSpPr>
      <dsp:spPr>
        <a:xfrm>
          <a:off x="1921828" y="821"/>
          <a:ext cx="2559726" cy="1007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CCC420-AFF9-442A-8C39-3BED0C6D6A5A}">
      <dsp:nvSpPr>
        <dsp:cNvPr id="0" name=""/>
        <dsp:cNvSpPr/>
      </dsp:nvSpPr>
      <dsp:spPr>
        <a:xfrm>
          <a:off x="2098070" y="168251"/>
          <a:ext cx="2559726" cy="10072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Учет исполнения СМР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127571" y="197752"/>
        <a:ext cx="2500724" cy="948221"/>
      </dsp:txXfrm>
    </dsp:sp>
    <dsp:sp modelId="{91715FC3-4996-4B4B-8F62-68A8FCF9592E}">
      <dsp:nvSpPr>
        <dsp:cNvPr id="0" name=""/>
        <dsp:cNvSpPr/>
      </dsp:nvSpPr>
      <dsp:spPr>
        <a:xfrm>
          <a:off x="50800" y="1469358"/>
          <a:ext cx="1796663" cy="122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88875F-A6C5-46FB-931F-17E351C7DB74}">
      <dsp:nvSpPr>
        <dsp:cNvPr id="0" name=""/>
        <dsp:cNvSpPr/>
      </dsp:nvSpPr>
      <dsp:spPr>
        <a:xfrm>
          <a:off x="227042" y="1636788"/>
          <a:ext cx="1796663" cy="122642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Ведение журнала учета выполненных строительно-монтажных работ 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62963" y="1672709"/>
        <a:ext cx="1724821" cy="1154582"/>
      </dsp:txXfrm>
    </dsp:sp>
    <dsp:sp modelId="{EF886F33-FF39-4453-8676-0AC7B7A05338}">
      <dsp:nvSpPr>
        <dsp:cNvPr id="0" name=""/>
        <dsp:cNvSpPr/>
      </dsp:nvSpPr>
      <dsp:spPr>
        <a:xfrm>
          <a:off x="360" y="3157096"/>
          <a:ext cx="1897544" cy="1840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A5C11-4453-4AA8-BBC0-7CA0618C1229}">
      <dsp:nvSpPr>
        <dsp:cNvPr id="0" name=""/>
        <dsp:cNvSpPr/>
      </dsp:nvSpPr>
      <dsp:spPr>
        <a:xfrm>
          <a:off x="176602" y="3324526"/>
          <a:ext cx="1897544" cy="18403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tx1"/>
              </a:solidFill>
            </a:rPr>
            <a:t>предназначен для регистрации выполненных по объекту  строительно-монтажных работ в натуральном выражении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230505" y="3378429"/>
        <a:ext cx="1789738" cy="1732571"/>
      </dsp:txXfrm>
    </dsp:sp>
    <dsp:sp modelId="{8712CD49-1664-4361-93E2-CC81E357882E}">
      <dsp:nvSpPr>
        <dsp:cNvPr id="0" name=""/>
        <dsp:cNvSpPr/>
      </dsp:nvSpPr>
      <dsp:spPr>
        <a:xfrm>
          <a:off x="2311211" y="1469358"/>
          <a:ext cx="1775900" cy="122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E608F6-FF32-4928-B196-D051063706B6}">
      <dsp:nvSpPr>
        <dsp:cNvPr id="0" name=""/>
        <dsp:cNvSpPr/>
      </dsp:nvSpPr>
      <dsp:spPr>
        <a:xfrm>
          <a:off x="2487453" y="1636788"/>
          <a:ext cx="1775900" cy="122642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Учет субподрядных работ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2523374" y="1672709"/>
        <a:ext cx="1704058" cy="1154582"/>
      </dsp:txXfrm>
    </dsp:sp>
    <dsp:sp modelId="{675093FA-743A-4475-98A3-864C74151DFC}">
      <dsp:nvSpPr>
        <dsp:cNvPr id="0" name=""/>
        <dsp:cNvSpPr/>
      </dsp:nvSpPr>
      <dsp:spPr>
        <a:xfrm>
          <a:off x="2250389" y="3157096"/>
          <a:ext cx="1897544" cy="1840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A8D8C3-0C85-4CAC-A781-415355CF24DE}">
      <dsp:nvSpPr>
        <dsp:cNvPr id="0" name=""/>
        <dsp:cNvSpPr/>
      </dsp:nvSpPr>
      <dsp:spPr>
        <a:xfrm>
          <a:off x="2426631" y="3324526"/>
          <a:ext cx="1897544" cy="18403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u="none" kern="1200" dirty="0" smtClean="0">
              <a:solidFill>
                <a:schemeClr val="tx1"/>
              </a:solidFill>
            </a:rPr>
            <a:t>отражает факт приемки работ по объекту от субподрядной организации, и</a:t>
          </a:r>
          <a:r>
            <a:rPr lang="ru-RU" sz="1200" i="1" kern="1200" dirty="0" smtClean="0">
              <a:solidFill>
                <a:schemeClr val="tx1"/>
              </a:solidFill>
            </a:rPr>
            <a:t>спользуется в дальнейшем для включения в акты выполненных СМР, выставляемые заказчику</a:t>
          </a:r>
          <a:endParaRPr lang="ru-RU" sz="1200" i="1" u="none" kern="1200" dirty="0">
            <a:solidFill>
              <a:schemeClr val="tx1"/>
            </a:solidFill>
          </a:endParaRPr>
        </a:p>
      </dsp:txBody>
      <dsp:txXfrm>
        <a:off x="2480534" y="3378429"/>
        <a:ext cx="1789738" cy="1732571"/>
      </dsp:txXfrm>
    </dsp:sp>
    <dsp:sp modelId="{E251DEE6-BDFF-4CF5-AB25-0B3672C7EEFB}">
      <dsp:nvSpPr>
        <dsp:cNvPr id="0" name=""/>
        <dsp:cNvSpPr/>
      </dsp:nvSpPr>
      <dsp:spPr>
        <a:xfrm>
          <a:off x="4545798" y="1469358"/>
          <a:ext cx="1806783" cy="1226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21E104-86F5-47FE-8842-A3A2906CADA1}">
      <dsp:nvSpPr>
        <dsp:cNvPr id="0" name=""/>
        <dsp:cNvSpPr/>
      </dsp:nvSpPr>
      <dsp:spPr>
        <a:xfrm>
          <a:off x="4722040" y="1636788"/>
          <a:ext cx="1806783" cy="122642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Формирование актов  выполнения  строительно-монтажных работ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757961" y="1672709"/>
        <a:ext cx="1734941" cy="1154582"/>
      </dsp:txXfrm>
    </dsp:sp>
    <dsp:sp modelId="{BA68C76A-DFCE-4C83-AB90-7541BC4B17CC}">
      <dsp:nvSpPr>
        <dsp:cNvPr id="0" name=""/>
        <dsp:cNvSpPr/>
      </dsp:nvSpPr>
      <dsp:spPr>
        <a:xfrm>
          <a:off x="4500417" y="3157096"/>
          <a:ext cx="1897544" cy="18403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4EA003-81A1-4FA3-9B87-61C59ACA0295}">
      <dsp:nvSpPr>
        <dsp:cNvPr id="0" name=""/>
        <dsp:cNvSpPr/>
      </dsp:nvSpPr>
      <dsp:spPr>
        <a:xfrm>
          <a:off x="4676659" y="3324526"/>
          <a:ext cx="1897544" cy="18403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u="none" kern="1200" dirty="0" smtClean="0">
              <a:solidFill>
                <a:schemeClr val="tx1"/>
              </a:solidFill>
            </a:rPr>
            <a:t>отражает факт полного завершения (либо завершения очередного этапа) работ</a:t>
          </a:r>
          <a:endParaRPr lang="ru-RU" sz="1200" b="0" i="1" u="none" kern="1200" dirty="0">
            <a:solidFill>
              <a:schemeClr val="tx1"/>
            </a:solidFill>
          </a:endParaRPr>
        </a:p>
      </dsp:txBody>
      <dsp:txXfrm>
        <a:off x="4730562" y="3378429"/>
        <a:ext cx="1789738" cy="17325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71CD0-FC6A-4F5B-9905-7CB34EEADAD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48813-FAC4-4702-BF03-08863EBF1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2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Представляем</a:t>
            </a:r>
            <a:r>
              <a:rPr lang="ru-RU" baseline="0" dirty="0" smtClean="0"/>
              <a:t> Вашему вниманию презентационный материал на тему «1С:Бухгалтерия строительной организации для Казахстана» – отраслевое решение фирмы «1С», возможности планирования и ведения оперативного учета за исполнением СМР для инженера ПТО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88103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</a:rPr>
              <a:t>Итак, Вы </a:t>
            </a:r>
            <a:r>
              <a:rPr lang="en-US" b="1" dirty="0" smtClean="0">
                <a:latin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</a:rPr>
              <a:t>инженер</a:t>
            </a:r>
            <a:r>
              <a:rPr lang="ru-RU" b="1" baseline="0" dirty="0" smtClean="0">
                <a:latin typeface="Times New Roman" pitchFamily="18" charset="0"/>
              </a:rPr>
              <a:t> производственно-технического отдела </a:t>
            </a:r>
            <a:r>
              <a:rPr lang="ru-RU" b="1" dirty="0" smtClean="0">
                <a:latin typeface="Times New Roman" pitchFamily="18" charset="0"/>
              </a:rPr>
              <a:t>строительной организации</a:t>
            </a:r>
          </a:p>
          <a:p>
            <a:pPr algn="l"/>
            <a:endParaRPr lang="ru-RU" b="1" dirty="0" smtClean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Наверное Вам бы пригодился автоматизированный помощник, с помощью которого можно</a:t>
            </a:r>
            <a:r>
              <a:rPr lang="ru-RU" sz="1050" b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решить</a:t>
            </a:r>
            <a:r>
              <a:rPr lang="ru-RU" sz="105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n-ea"/>
                <a:cs typeface="+mn-cs"/>
              </a:rPr>
              <a:t> следующие задачи?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05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n-ea"/>
              <a:cs typeface="+mn-cs"/>
            </a:endParaRP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Составление нормативных расценок на выполнение строительно-монтажных работ;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Объемное планирование работ по объектам строительства;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Формирование нарядов на работу техники и на выполнение СМР рабочими-строителями;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Учет принятых субподрядных работ;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Ведение журнала выполненных работ, в том числе на основании первичных документов;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Составление актов выполненных работ для заказчика;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ü"/>
            </a:pPr>
            <a:r>
              <a:rPr lang="ru-RU" sz="1000" b="0" dirty="0" smtClean="0"/>
              <a:t>Составление актов инвентаризации незавершенного производства строительно-монтажных работ по выполненным, но не принятым в периоде работам..</a:t>
            </a:r>
          </a:p>
          <a:p>
            <a:endParaRPr lang="ru-RU" dirty="0" smtClean="0"/>
          </a:p>
          <a:p>
            <a:pPr algn="l"/>
            <a:r>
              <a:rPr lang="ru-RU" dirty="0" smtClean="0"/>
              <a:t>С программным продуктом «1С:Бухгалтерия строительной организации для Казахстана» у Вас появилась возможность получить такого</a:t>
            </a:r>
            <a:r>
              <a:rPr lang="ru-RU" baseline="0" dirty="0" smtClean="0"/>
              <a:t> незаменимого помощника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0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11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Итак, рассмотрим более подробно функциональные возможности программного продукта для инженера производственно-технического</a:t>
            </a:r>
            <a:r>
              <a:rPr lang="ru-RU" baseline="0" dirty="0" smtClean="0"/>
              <a:t> отдела</a:t>
            </a:r>
            <a:r>
              <a:rPr lang="ru-RU" dirty="0" smtClean="0"/>
              <a:t>, как одного из пользователей</a:t>
            </a:r>
            <a:r>
              <a:rPr lang="ru-RU" baseline="0" dirty="0" smtClean="0"/>
              <a:t> автоматизированной системы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77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Производственно-технический отдел строительной организации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главное подразделение предприятия, координирующее ход выполнения и  обеспечивающее техническое сопровождение строительно-монтажных работ от начала строительства до сдачи в эксплуатацию объекта. Перед производственно-техническим отделом стоят основные задачи</a:t>
            </a:r>
            <a:r>
              <a:rPr lang="ru-RU" dirty="0" smtClean="0"/>
              <a:t>, которые заключаются в контроле качества и комплектности поступающей от заказчика проектной и рабочей документации, подготовке регламентирующей документации на осуществление строительства, регулярном проведении производственного контроля качества выполнения СМР, непрерывном контроле и определении плановой себестоимости затрат.</a:t>
            </a:r>
          </a:p>
          <a:p>
            <a:endParaRPr lang="ru-RU" dirty="0" smtClean="0"/>
          </a:p>
          <a:p>
            <a:r>
              <a:rPr lang="ru-RU" dirty="0" smtClean="0"/>
              <a:t>Исходя из обозначенных задач, инженеры ПТО обязаны выполнять следующие функции:</a:t>
            </a:r>
          </a:p>
          <a:p>
            <a:r>
              <a:rPr lang="ru-RU" dirty="0" smtClean="0"/>
              <a:t>- подготовка и оформление договоров с заказчиком и специализированными организациями (субподрядчиками);</a:t>
            </a:r>
          </a:p>
          <a:p>
            <a:r>
              <a:rPr lang="ru-RU" dirty="0" smtClean="0"/>
              <a:t>-контроль за своевременным обеспечением объектов строительства актуальной проектной, рабочей и сметной документацией, материалами, транспортом, оборудованием, инструментами и т.д.;</a:t>
            </a:r>
          </a:p>
          <a:p>
            <a:r>
              <a:rPr lang="ru-RU" dirty="0" smtClean="0"/>
              <a:t>- ежедневный оперативный контроль за ходом производства, в том числе выполнением суточных производственных заданий в соответствии с проектной документацией, комплектностью и состоянием незавершенного строительства, рациональным использованием материалов и строительных машин и т.д.;</a:t>
            </a:r>
          </a:p>
          <a:p>
            <a:r>
              <a:rPr lang="ru-RU" dirty="0" smtClean="0"/>
              <a:t>-определение и учет объемов и стоимости выполненных работ, а также затрат;</a:t>
            </a:r>
          </a:p>
          <a:p>
            <a:r>
              <a:rPr lang="ru-RU" dirty="0" smtClean="0"/>
              <a:t>- составление и регулярная передача заказчику актов КС-2 и справок КС-3;</a:t>
            </a:r>
          </a:p>
          <a:p>
            <a:r>
              <a:rPr lang="ru-RU" dirty="0" smtClean="0"/>
              <a:t>- учет расхода материалов, в том числе и сверхнормативного;</a:t>
            </a:r>
          </a:p>
          <a:p>
            <a:r>
              <a:rPr lang="ru-RU" dirty="0" smtClean="0"/>
              <a:t>- ведение установленной отчетной документации и своевременное ее предоставление заказчику.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1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 время производства строительно-монтажных работ, при всем</a:t>
            </a:r>
            <a:r>
              <a:rPr lang="ru-RU" baseline="0" dirty="0" smtClean="0"/>
              <a:t> их разнообразии,</a:t>
            </a:r>
            <a:r>
              <a:rPr lang="ru-RU" dirty="0" smtClean="0"/>
              <a:t> у инженера производственно-технического отдела  возникает потребность в оперативном</a:t>
            </a:r>
            <a:r>
              <a:rPr lang="ru-RU" baseline="0" dirty="0" smtClean="0"/>
              <a:t> управлении процессом строительства.</a:t>
            </a:r>
            <a:endParaRPr lang="ru-RU" dirty="0" smtClean="0"/>
          </a:p>
          <a:p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оперативного ведения производственного</a:t>
            </a:r>
            <a:r>
              <a:rPr lang="ru-RU" baseline="0" dirty="0" smtClean="0"/>
              <a:t> </a:t>
            </a:r>
            <a:r>
              <a:rPr lang="ru-RU" dirty="0" smtClean="0"/>
              <a:t>учета в</a:t>
            </a:r>
            <a:r>
              <a:rPr lang="ru-RU" baseline="0" dirty="0" smtClean="0"/>
              <a:t> данном программном продукте имеется возможность формирования  документов, которые помогают как при планировании, так и при учете фактически исполненного объема работ.</a:t>
            </a:r>
            <a:endParaRPr lang="ru-RU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Вышеуказанные документы подразделяются на группы: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Документы по Планированию СМР - п</a:t>
            </a:r>
            <a:r>
              <a:rPr lang="ru-RU" dirty="0" smtClean="0"/>
              <a:t>редназначены для регистрации объемного плана работ по объекту строительства на основании количества работ по договору и нормативных ресурсов;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Документы по Учету исполнения СМР - п</a:t>
            </a:r>
            <a:r>
              <a:rPr lang="ru-RU" dirty="0" smtClean="0"/>
              <a:t>редназначен для регистрации выполненных по объекту строительно-монтажных работ в натуральном выражении и используется для определения норм списания материалов на основании выполненных объемов работ, а также для </a:t>
            </a:r>
            <a:r>
              <a:rPr lang="ru-RU" dirty="0" smtClean="0">
                <a:solidFill>
                  <a:srgbClr val="0070C0"/>
                </a:solidFill>
              </a:rPr>
              <a:t>последующего составления акта выполненных строительно-монтажных работ для Заказчика;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Документы для Работы с Заказчиками </a:t>
            </a:r>
            <a:r>
              <a:rPr lang="ru-RU" baseline="0" dirty="0" smtClean="0"/>
              <a:t>- </a:t>
            </a:r>
            <a:r>
              <a:rPr lang="ru-RU" dirty="0" smtClean="0"/>
              <a:t>отражают факт завершения очередного этапа СМР (для многоэтапных работ), либо полное завершение СМР на объекте строительства (для одноэтапных работ и для заключительного этапа многоэтапных) для последующего отражения в бухгалтерском учете и формирования счета-фактуры;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baseline="0" dirty="0" smtClean="0"/>
              <a:t>Документы для Работы с Подрядчиками– </a:t>
            </a:r>
            <a:r>
              <a:rPr lang="ru-RU" dirty="0" smtClean="0"/>
              <a:t>отражает факт приемки работ по объекту от субподрядной организации и используется в дальнейшем для включения в акты выполненных СМР, выставляемые заказчику.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endParaRPr lang="ru-RU" baseline="0" dirty="0" smtClean="0"/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r>
              <a:rPr lang="ru-RU" baseline="0" dirty="0" smtClean="0"/>
              <a:t>Преимущества данных документов состоит в том, что:</a:t>
            </a:r>
          </a:p>
          <a:p>
            <a:r>
              <a:rPr lang="ru-RU" baseline="0" dirty="0" smtClean="0"/>
              <a:t>1) Ведется оперативное планирование и учет выполненных СМР;</a:t>
            </a:r>
          </a:p>
          <a:p>
            <a:r>
              <a:rPr lang="ru-RU" baseline="0" dirty="0" smtClean="0"/>
              <a:t>2) Данные документы предоставляют пользователю возможность формирования нарядов на работу техники и сдельных нарядов на выполнение СМР рабочими-строителями;</a:t>
            </a:r>
          </a:p>
          <a:p>
            <a:r>
              <a:rPr lang="ru-RU" baseline="0" dirty="0" smtClean="0"/>
              <a:t>3) Можно определить нормы списания материалов на основании выполненных объемов работ;</a:t>
            </a:r>
          </a:p>
          <a:p>
            <a:r>
              <a:rPr lang="ru-RU" baseline="0" dirty="0" smtClean="0"/>
              <a:t>4) Можно произвести оперативный анализ запланированных расходов и понесенных затрат.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Рассмотрим далее основные группы документов и их функциональные возможности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3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планированию СМР относятся</a:t>
            </a:r>
            <a:r>
              <a:rPr lang="ru-RU" baseline="0" dirty="0" smtClean="0"/>
              <a:t> следующие операции: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Ведение перечня производимых строительно-монтажных работ с указанием расценок и нормативных ресурсов;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Определение объемов выполнения строительно-монтажных работ;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Формирование путевых листов и сдельных нарядов на выполнение строительно-монтажных работ.</a:t>
            </a:r>
          </a:p>
          <a:p>
            <a:pPr marL="228600" indent="-228600">
              <a:buAutoNum type="arabicParenR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57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Перечень производимых строительно-монтажных работ с указанием расценок и нормативных ресурсов регистрируется в справочнике «Технологические операции (строительно-монтажные работы)». Данный перечень используется для планирования и учета выполнения СМР, а также учета выполнения сдельных работ сотрудниками организации.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Для того, чтобы увидеть актуальные 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ресурсы для выполнения работы необходимо открыть специализированный отчет, нажав на кнопку</a:t>
            </a:r>
            <a:r>
              <a:rPr lang="ru-RU" b="0" baseline="0" dirty="0" smtClean="0">
                <a:ln w="1905"/>
                <a:solidFill>
                  <a:srgbClr val="C00000"/>
                </a:solidFill>
              </a:rPr>
              <a:t> «Нормативные ресурсы расценки»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. </a:t>
            </a:r>
            <a:r>
              <a:rPr lang="ru-RU" dirty="0" smtClean="0"/>
              <a:t>Данный отчет предназначен для анализа объема и стоимости ресурсов, выходящих в расценку на выполнение работ.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96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baseline="0" dirty="0" smtClean="0"/>
              <a:t>Для каждой технологической операции из перечня имеется возможность задать периодические параметры. В данных параметрах можно 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указать в том числе укрупненную расценку и проценты накладных расходов и сметной прибыли, используемые при сметных расчетах в программе</a:t>
            </a:r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718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Документ «Определение объемов выполнения строительно-монтажных работ» предназначен для регистрации объемного плана работ по объекту строительства на основании количества работ по договору и нормативных ресурсов.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Документ содержит насколько закладок. </a:t>
            </a:r>
          </a:p>
          <a:p>
            <a:endParaRPr lang="ru-RU" dirty="0" smtClean="0"/>
          </a:p>
          <a:p>
            <a:r>
              <a:rPr lang="ru-RU" dirty="0" smtClean="0"/>
              <a:t>На</a:t>
            </a:r>
            <a:r>
              <a:rPr lang="ru-RU" baseline="0" dirty="0" smtClean="0"/>
              <a:t> закладке «Основное» </a:t>
            </a:r>
            <a:r>
              <a:rPr lang="ru-RU" dirty="0" smtClean="0"/>
              <a:t>указывается объект строительства, а также заказчик и договор, по которому планируются работы.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2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/>
              <a:t>На закладке «Работы» данного документа 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перечисляются объемы и стоимость работ, планируемых по объекту. </a:t>
            </a:r>
          </a:p>
          <a:p>
            <a:r>
              <a:rPr lang="ru-RU" sz="1200" b="0" dirty="0" smtClean="0">
                <a:ln w="1905"/>
                <a:solidFill>
                  <a:srgbClr val="C00000"/>
                </a:solidFill>
              </a:rPr>
              <a:t>При наличии в системе установленных нормативных ресурсов или укрупненных расценок (из справочника «Технологические операции»), стоимость рассчитывается автоматически.</a:t>
            </a:r>
            <a:endParaRPr lang="ru-RU" b="0" dirty="0" smtClean="0"/>
          </a:p>
          <a:p>
            <a:endParaRPr lang="ru-RU" b="0" dirty="0" smtClean="0"/>
          </a:p>
          <a:p>
            <a:r>
              <a:rPr lang="ru-RU" b="0" dirty="0" smtClean="0"/>
              <a:t>В нижней части окна указываются единичные нормативы ресурсов для выделенной работы. </a:t>
            </a:r>
          </a:p>
          <a:p>
            <a:r>
              <a:rPr lang="ru-RU" b="0" dirty="0" smtClean="0"/>
              <a:t>Данные ресурсы м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ожно просмотреть/откорректировать, а для материалов имеется возможность указать признак использования материала заказчика</a:t>
            </a:r>
          </a:p>
          <a:p>
            <a:endParaRPr lang="ru-RU" b="0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33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Весь перечень</a:t>
            </a:r>
            <a:r>
              <a:rPr lang="ru-RU" b="0" baseline="0" dirty="0" smtClean="0">
                <a:solidFill>
                  <a:schemeClr val="tx1"/>
                </a:solidFill>
              </a:rPr>
              <a:t> выполняемых работ с указанием единиц измерения хранится в справочнике «Технологические операции». Выше уже об этом упоминалось.</a:t>
            </a:r>
            <a:endParaRPr lang="ru-RU" b="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96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«1С:Бухгалтерия строительной организации для Казахстана» - отраслевое решение, 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предназначенное для автоматизации оперативного, бухгалтерского и налогового учета строительно-монтажных работ по объектам строительства – их планирования, выполнения, взаиморасчетов с заказчиками и подрядчиками.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Круг пользователей данного программного продукта весьма разнообразен. Его возможности используются предприятиями, являющимися как строительными организациями (генеральными подрядчиками и субподрядчикам), так и заказчиками, инвесторами.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05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После окончательного формирования документа «</a:t>
            </a:r>
            <a:r>
              <a:rPr lang="ru-RU" dirty="0" smtClean="0">
                <a:cs typeface="Times New Roman" pitchFamily="18" charset="0"/>
              </a:rPr>
              <a:t>Определение объемов выполнения </a:t>
            </a:r>
            <a:r>
              <a:rPr lang="ru-RU" dirty="0" err="1" smtClean="0">
                <a:cs typeface="Times New Roman" pitchFamily="18" charset="0"/>
              </a:rPr>
              <a:t>строительно</a:t>
            </a:r>
            <a:r>
              <a:rPr lang="ru-RU" dirty="0" smtClean="0">
                <a:cs typeface="Times New Roman" pitchFamily="18" charset="0"/>
              </a:rPr>
              <a:t>–монтажных работ» имеется возможность получить печатную форму документа, в зависимости от необходимости, в нескольких видах: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ведомость договорной цены;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ведомость ресурсов;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локальная смета;</a:t>
            </a:r>
          </a:p>
          <a:p>
            <a:pPr marL="228600" indent="-228600">
              <a:buAutoNum type="arabicParenR"/>
            </a:pPr>
            <a:r>
              <a:rPr lang="ru-RU" baseline="0" dirty="0" smtClean="0">
                <a:cs typeface="Times New Roman" pitchFamily="18" charset="0"/>
              </a:rPr>
              <a:t>объектная смета.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17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На основании документа «Определение объемов выполнения строительно-монтажных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работ» могут быть сформированы путевые листы для машин и сдельные наряды на выполнение СМР рабочими-строителями.</a:t>
            </a:r>
          </a:p>
          <a:p>
            <a:pPr algn="l"/>
            <a:endParaRPr lang="ru-RU" sz="1200" b="0" baseline="0" dirty="0" smtClean="0">
              <a:ln w="1905"/>
              <a:solidFill>
                <a:srgbClr val="C00000"/>
              </a:solidFill>
            </a:endParaRPr>
          </a:p>
          <a:p>
            <a:pPr algn="l"/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С помощью графических изображений имеется возможность проанализировать загрузку людей и механизмов, и, возможно, произвести корректировку для рационального использования ресурсов. </a:t>
            </a:r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60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учету исполнения СМР относятся</a:t>
            </a:r>
            <a:r>
              <a:rPr lang="ru-RU" baseline="0" dirty="0" smtClean="0"/>
              <a:t> следующие операции: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ведение журнала учета выполненных строительно-монтажных работ;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учет субподрядных организаций;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формирование актов выполненных работ.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060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0" u="none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Документ «Журнал учета выполненных строительно-монтажных работ» предназначен для регистрации выполненных по объекту  строительно-монтажных работ в натуральном выражении.</a:t>
            </a:r>
          </a:p>
          <a:p>
            <a:endParaRPr lang="ru-RU" dirty="0" smtClean="0"/>
          </a:p>
          <a:p>
            <a:r>
              <a:rPr lang="ru-RU" dirty="0" smtClean="0"/>
              <a:t>Документ выглядит следующим образом. В качестве основных параметров указывается период и объект строительства, по которому проводились работы.</a:t>
            </a:r>
          </a:p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Журнал учета выполненных строительно-монтажных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работ может быть заполнен как вручную, так и при помощи заполнения по имеющимся данным: </a:t>
            </a: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сдельных нарядов;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путевых листов;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принятых субподрядных работ.</a:t>
            </a:r>
          </a:p>
          <a:p>
            <a:pPr algn="l">
              <a:buFont typeface="Arial" pitchFamily="34" charset="0"/>
              <a:buNone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Документ может вестись, например, сметчиком, инженером ПТО, начальником участка или другим ответственным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лицом.</a:t>
            </a: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790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оперативного учета принятых подрядных работ (заказчиком у генподрядчика или генподрядчиком у субподрядчика) используется документ «Акт приемки субподрядных работ». </a:t>
            </a:r>
            <a:r>
              <a:rPr lang="ru-RU" sz="1200" i="0" u="none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Документ </a:t>
            </a:r>
            <a:r>
              <a:rPr lang="ru-RU" dirty="0" smtClean="0"/>
              <a:t>отражает факт приемки работ по объекту от субподрядной организации. Используется в дальнейшем для включения в акты выполненных СМР, выставляемые заказчику.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Документ не отражается в бухгалтерском учете и может заполняться, например, сметчиком или инженером ПТО.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53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отражения в бухгалтерском учете на основании акта приемки субподрядных работ  формируется бухгалтерский документ «Поступление ТМЗ и услуг».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В документе имеется возможность указать зачтенную сумму аванса, не подлежащую оплате в полной сумме акта. Также на его основании можно списать материалы, предоставленные организацией для выполнения работ.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i="0" u="none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64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оперативного учета выполненных работ используется документ «Акт выполнения СМР». Он </a:t>
            </a:r>
            <a:r>
              <a:rPr lang="ru-RU" sz="1200" b="0" i="0" u="none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отражает факт полного завершения (либо завершения очередного этапа) работ, не формирует никаких движений в бухгалтерском учете.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Объемы работ и расценки в данный документ могут быть внесены как вручную,</a:t>
            </a:r>
            <a:r>
              <a:rPr lang="ru-RU" sz="1200" b="0" i="0" u="none" baseline="0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 так и автоматически.</a:t>
            </a:r>
            <a:r>
              <a:rPr lang="ru-RU" sz="1200" b="0" i="0" u="none" dirty="0" smtClean="0">
                <a:ln w="1905"/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dirty="0" smtClean="0">
              <a:ln w="1905"/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Автоматический расчет объема работ, включаемых в акт, определяется в зависимости от выбранного способа, с участием: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Данных журнала выполненных работ за период;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Незавершенного строительства предыдущего периода;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Объемного плана работ.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dirty="0" smtClean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4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Использованные ресурсы, и, соответственно, стоимость работ, могут быть рассчитаны как по нормативам, заданным на единицу объема работ, так и по фактическим затратам, отраженным документами: 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Сдельными нарядами;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Журналом расхода материалов (М-29) и Списанием ТМЗ;</a:t>
            </a:r>
          </a:p>
          <a:p>
            <a:pPr algn="l">
              <a:buFont typeface="Arial" pitchFamily="34" charset="0"/>
              <a:buChar char="•"/>
            </a:pPr>
            <a:r>
              <a:rPr lang="ru-RU" sz="1200" b="0" dirty="0" smtClean="0">
                <a:ln w="1905"/>
                <a:solidFill>
                  <a:srgbClr val="C00000"/>
                </a:solidFill>
              </a:rPr>
              <a:t>Путевыми листами и Рапортами о работе машин</a:t>
            </a:r>
          </a:p>
          <a:p>
            <a:pPr algn="l"/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42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Для отражения в бухгалтерском учете на основании акта выполнения</a:t>
            </a:r>
            <a:r>
              <a:rPr lang="ru-RU" sz="1200" b="0" baseline="0" dirty="0" smtClean="0">
                <a:ln w="1905"/>
                <a:solidFill>
                  <a:srgbClr val="C00000"/>
                </a:solidFill>
              </a:rPr>
              <a:t> строительно-монтажных работ формируется</a:t>
            </a:r>
            <a:r>
              <a:rPr lang="ru-RU" sz="1200" b="0" dirty="0" smtClean="0">
                <a:ln w="1905"/>
                <a:solidFill>
                  <a:srgbClr val="C00000"/>
                </a:solidFill>
              </a:rPr>
              <a:t> бухгалтерский документ «Акт об оказании производственных услуг». </a:t>
            </a:r>
          </a:p>
          <a:p>
            <a:pPr algn="l"/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pPr algn="l"/>
            <a:r>
              <a:rPr lang="ru-RU" sz="1200" b="0" dirty="0" smtClean="0">
                <a:ln w="1905"/>
                <a:solidFill>
                  <a:srgbClr val="C00000"/>
                </a:solidFill>
              </a:rPr>
              <a:t>Также на его основании можно списать материалы, предоставленные заказчиком для выполнения работ (если таковые применялись).</a:t>
            </a:r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75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того, чтобы при оплате заказчиком по акту учесть авансы, имеется возможность заполнить данные табличной части на закладке "Зачет полученных авансов". Итог по ней вычитается в формируемой печатной форме справки о стоимости. </a:t>
            </a:r>
          </a:p>
          <a:p>
            <a:r>
              <a:rPr lang="ru-RU" dirty="0" smtClean="0"/>
              <a:t>Параметр "Режим зачета авансов" определяет порядок зачета аванса по бухгалтерскому учету при оформлении бухгалтерского акта выполненных работ на основании данного акта</a:t>
            </a:r>
            <a:r>
              <a:rPr lang="ru-RU" baseline="0" dirty="0" smtClean="0"/>
              <a:t> по двум режимам:</a:t>
            </a:r>
            <a:endParaRPr lang="ru-RU" dirty="0" smtClean="0"/>
          </a:p>
          <a:p>
            <a:r>
              <a:rPr lang="ru-RU" dirty="0" smtClean="0"/>
              <a:t>Автоматически - имеющиеся авансы будут закрыты в пределах всей стоимости выполненных работ; </a:t>
            </a:r>
          </a:p>
          <a:p>
            <a:r>
              <a:rPr lang="ru-RU" dirty="0" smtClean="0"/>
              <a:t>На указанную сумму - имеющиеся авансы будут закрыты в пределах тех сумм, которые указаны в данной табличной части.</a:t>
            </a:r>
          </a:p>
          <a:p>
            <a:endParaRPr lang="ru-RU" dirty="0" smtClean="0"/>
          </a:p>
          <a:p>
            <a:r>
              <a:rPr lang="ru-RU" dirty="0" smtClean="0"/>
              <a:t>В самой табличной части указываются документы получения аванса и суммы закрытия. Для заполнения по имеющимся авансам следует использовать команду "Заполнить авансы по остаткам".</a:t>
            </a:r>
          </a:p>
          <a:p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endParaRPr lang="ru-RU" sz="1200" b="0" dirty="0" smtClean="0">
              <a:ln w="1905"/>
              <a:solidFill>
                <a:srgbClr val="C00000"/>
              </a:solidFill>
            </a:endParaRPr>
          </a:p>
          <a:p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50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Программный продукт «1С:Бухгалтерия строительной организации для Казахстана» разработан на базе типового решения </a:t>
            </a:r>
            <a:r>
              <a:rPr lang="ru-RU" sz="1050" kern="1200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«1С:Бухгалтерия для Казахстана 8».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данном отраслевом решении выполнено объединение специфического функционала с функционалом типового продукта.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Так, например,</a:t>
            </a:r>
            <a:r>
              <a:rPr lang="ru-RU" baseline="0" dirty="0" smtClean="0"/>
              <a:t> функционал типового решения дополнен: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настройке параметров учета для строительной организации. Имеется возможность дополнительно установить настройки для учета специфического функционала (например, вести учет финансирования, спецодежды и инвентаря, распределять затраты на объекты по долям, вести ордерный склад и другие);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aseline="0" dirty="0" smtClean="0"/>
              <a:t>возможностями по учету товарно-материальных запасов. Имеется дополнительный функционал по ведению ордерного склада (то есть о</a:t>
            </a:r>
            <a:r>
              <a:rPr lang="ru-RU" altLang="ru-RU" sz="1200" b="0" dirty="0" smtClean="0"/>
              <a:t>формление поступлений и использования товаров по факту получения, при этом финансовые документы могут быть получены позднее, ведение материального</a:t>
            </a:r>
            <a:r>
              <a:rPr lang="ru-RU" altLang="ru-RU" sz="1200" b="0" baseline="0" dirty="0" smtClean="0"/>
              <a:t> учета по участкам), по учету спецодежды и инвентаря (учет движения с момента поступления в эксплуатацию до полного списания);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возможностями учета финансирования и долевого финансирования от различных источников;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  возможностями по учету заработной платы по сдельным нарядам – для рабочих, по путевым листам и рапортам о работе механизма – для механизаторов, по расчету оплаты труда с дифференциацией в зависимости от тарифного разряда;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altLang="ru-RU" sz="1200" b="0" baseline="0" dirty="0" smtClean="0"/>
              <a:t>дополнительными возможностями по учету производства (выполненные работы СМР, затраты на механизацию).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76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После окончательного формирования документа «Акт </a:t>
            </a:r>
            <a:r>
              <a:rPr lang="ru-RU" b="0" dirty="0" smtClean="0">
                <a:cs typeface="Times New Roman" pitchFamily="18" charset="0"/>
              </a:rPr>
              <a:t>выполнения </a:t>
            </a:r>
            <a:r>
              <a:rPr lang="ru-RU" b="0" dirty="0" err="1" smtClean="0">
                <a:cs typeface="Times New Roman" pitchFamily="18" charset="0"/>
              </a:rPr>
              <a:t>строительно</a:t>
            </a:r>
            <a:r>
              <a:rPr lang="ru-RU" b="0" dirty="0" smtClean="0">
                <a:cs typeface="Times New Roman" pitchFamily="18" charset="0"/>
              </a:rPr>
              <a:t>–монтажных работ» система позволяет</a:t>
            </a:r>
            <a:r>
              <a:rPr lang="ru-RU" b="0" baseline="0" dirty="0" smtClean="0">
                <a:cs typeface="Times New Roman" pitchFamily="18" charset="0"/>
              </a:rPr>
              <a:t> получить </a:t>
            </a:r>
            <a:r>
              <a:rPr lang="ru-RU" b="0" dirty="0" smtClean="0">
                <a:cs typeface="Times New Roman" pitchFamily="18" charset="0"/>
              </a:rPr>
              <a:t>печатные формы документа, в зависимости от необходимости, в нескольких видах:</a:t>
            </a:r>
          </a:p>
          <a:p>
            <a:pPr marL="228600" indent="-228600">
              <a:buAutoNum type="arabicParenR"/>
            </a:pPr>
            <a:r>
              <a:rPr lang="ru-RU" b="0" baseline="0" dirty="0" smtClean="0">
                <a:cs typeface="Times New Roman" pitchFamily="18" charset="0"/>
              </a:rPr>
              <a:t>акт приемки выполненных работ формы КС-2 и справка о стоимости выполненных работ и затрат формы КС-3;</a:t>
            </a:r>
          </a:p>
          <a:p>
            <a:pPr marL="228600" indent="-228600">
              <a:buAutoNum type="arabicParenR"/>
            </a:pPr>
            <a:r>
              <a:rPr lang="ru-RU" b="0" dirty="0" smtClean="0">
                <a:ln w="1905"/>
                <a:solidFill>
                  <a:srgbClr val="C00000"/>
                </a:solidFill>
              </a:rPr>
              <a:t>печатные формы актов Ф1, Ф2-В</a:t>
            </a:r>
            <a:r>
              <a:rPr lang="ru-RU" b="0" baseline="0" dirty="0" smtClean="0">
                <a:ln w="1905"/>
                <a:solidFill>
                  <a:srgbClr val="C00000"/>
                </a:solidFill>
              </a:rPr>
              <a:t> и справки 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 Ф3 по приказу Председателя Агентства Республики Казахстан по делам строительства и жилищно-коммунального хозяйства от 2 мая 2012 г. № 170.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02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ln w="1905"/>
                <a:solidFill>
                  <a:srgbClr val="C00000"/>
                </a:solidFill>
              </a:rPr>
              <a:t>Для анализа состояния расчетов с заказчиками и подрядчиками имеется возможность создать бухгалтерский отчет по счетам дебиторской и кредиторской задолженности.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ln w="1905"/>
                <a:solidFill>
                  <a:srgbClr val="C00000"/>
                </a:solidFill>
              </a:rPr>
              <a:t>Для этого необходимо установить соответствующие настройки по группировке и отбору данных в</a:t>
            </a:r>
            <a:r>
              <a:rPr lang="ru-RU" b="0" baseline="0" dirty="0" smtClean="0">
                <a:ln w="1905"/>
                <a:solidFill>
                  <a:srgbClr val="C00000"/>
                </a:solidFill>
              </a:rPr>
              <a:t> отчете для отражения данных в разрезе проектов (строек) и объектов строительства.</a:t>
            </a:r>
            <a:r>
              <a:rPr lang="ru-RU" b="0" dirty="0" smtClean="0">
                <a:ln w="1905"/>
                <a:solidFill>
                  <a:srgbClr val="C00000"/>
                </a:solidFill>
              </a:rPr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n w="1905"/>
              <a:solidFill>
                <a:srgbClr val="C00000"/>
              </a:solidFill>
            </a:endParaRPr>
          </a:p>
          <a:p>
            <a:endParaRPr lang="ru-RU" sz="1200" b="0" dirty="0">
              <a:ln w="1905"/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87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895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72D16-AF3A-49C6-B589-0FF60D926424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03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Также в данном программном продукте включен дополнительный функционал, который отсутствовал в типовом решении </a:t>
            </a:r>
            <a:r>
              <a:rPr lang="ru-RU" sz="1050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это планирование и учет выполнения СМР. </a:t>
            </a: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Благодаря данному</a:t>
            </a: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разделу имеется возможность не только определить объемы необходимых для производства работ ресурсов (материальных, трудовых, транспортных и прочих), но и по окончании периода определить фактически выполненные работы и провести сверку по объемам выполненных работ.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помощью этой функции можно произвести анализ опережения или отставания от намеченного плана, а также выяснить и устранить причины возникновения отставаний.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050" kern="1200" baseline="0" dirty="0" smtClean="0">
                <a:solidFill>
                  <a:srgbClr val="29292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050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01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Таким образом, программный</a:t>
            </a:r>
            <a:r>
              <a:rPr lang="ru-RU" baseline="0" dirty="0" smtClean="0"/>
              <a:t> продукт позволяет организовать единую информационную систему для учета затрат стоящихся объектов, а именно:</a:t>
            </a:r>
            <a:endParaRPr lang="en-US" baseline="0" dirty="0" smtClean="0"/>
          </a:p>
          <a:p>
            <a:pPr marL="228600" indent="-228600">
              <a:buFont typeface="Wingdings" pitchFamily="2" charset="2"/>
              <a:buChar char="ü"/>
            </a:pPr>
            <a:r>
              <a:rPr lang="ru-RU" baseline="0" dirty="0" smtClean="0"/>
              <a:t>планирование и учет выполнения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затрат организации на выполнение строительных работ в разрезе объектов строительства;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оплата труда и учет отработанного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материальный учет;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механизации СМР;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учет финансирования, использования средств источников финансирования;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baseline="0" dirty="0" smtClean="0"/>
              <a:t>расчет себестоимости СМР, в том числе с возможностью расчета себестоимости в разрезе подразделений, участвующих в их выполнении. Учет незавершенного производства СМР.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525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33995-17E9-4A2D-9CA2-50CF5D22E1A5}" type="slidenum">
              <a:rPr lang="ru-RU"/>
              <a:pPr/>
              <a:t>6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Рассмотрим основные преимущества, которые получает строительная организация от внедрения и использования</a:t>
            </a:r>
            <a:r>
              <a:rPr lang="ru-RU" baseline="0" dirty="0" smtClean="0"/>
              <a:t> продукта «1С:Бухгалтерия строительной организации для Казахстана»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8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Система быстрого взаимодействия между отделами и повышение эффективности использования рабочего времени сотрудниками достигается благодаря</a:t>
            </a:r>
            <a:r>
              <a:rPr lang="ru-RU" baseline="0" dirty="0" smtClean="0"/>
              <a:t> широкому перечню предоставляемых функций. </a:t>
            </a:r>
          </a:p>
          <a:p>
            <a:r>
              <a:rPr lang="ru-RU" baseline="0" dirty="0" smtClean="0"/>
              <a:t>Данный программный продукт дает возможность объединить в единое информационное поле различные службы предприятия. Это позволяет не только предоставить инструменты автоматизации различным отделам компании, но и повысить качество учета в целом благодаря равномерному распределению функций по вводу данных. </a:t>
            </a:r>
          </a:p>
          <a:p>
            <a:r>
              <a:rPr lang="ru-RU" baseline="0" dirty="0" smtClean="0"/>
              <a:t>В свою очередь, если данные вводятся именно в том отделе, где они формируются, это не только повышает точность учета, но и оптимизирует затраты времени бухгалтера. Благодаря развитой системе прав доступа обеспечивается безопасность данных, так как у каждого пользователя имеется доступ только к той информации, которая входит в его компетенцию.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6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/>
              <a:t>Оперативный учет затрат</a:t>
            </a:r>
            <a:r>
              <a:rPr lang="ru-RU" altLang="ru-RU" baseline="0" dirty="0" smtClean="0"/>
              <a:t> производится при помощи специализированных отчетов. В</a:t>
            </a:r>
            <a:r>
              <a:rPr lang="ru-RU" altLang="ru-RU" dirty="0" smtClean="0"/>
              <a:t> данных отчетах проводится </a:t>
            </a:r>
            <a:r>
              <a:rPr lang="ru-RU" altLang="ru-RU" dirty="0" err="1" smtClean="0"/>
              <a:t>план-фактный</a:t>
            </a:r>
            <a:r>
              <a:rPr lang="ru-RU" altLang="ru-RU" dirty="0" smtClean="0"/>
              <a:t> анализ суммарного объема понесенных затрат по ресурсам и выполненным работам как в разрезе отдельных объектов строительства, строек, включающих несколько объектов строительства, так и в целом по всем объектам строительства, отраженным в информационной базе.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36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Достоверность информации, используемой при принятии управленческих решений, а также разумные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затраты рабочего времени персонала на получение такой информации – залог действенных мер по повышению эффективности организации</a:t>
            </a: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Программный продукт автоматизирует процессы расчета затрат на СМР и себестоимости СМР и получения необходимых отчетов.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Это позволяет получать необходимую отчетность автоматически, освобождая бухгалтера от необходимости ручного сбора такой информации. В итоге повышается эффективность использования рабочего времени бухгалтера и точность отчетов, получаемых руководством компании.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Такая информация может использоваться для выявления внутренних резервов рентабельности выполнения строительно-монтажных работ или </a:t>
            </a:r>
            <a:r>
              <a:rPr lang="ru-RU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направлений сокращения затрат.</a:t>
            </a:r>
            <a:endParaRPr lang="ru-RU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A0875F-6827-4448-B2B3-E4574570D87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4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9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914401" y="5302250"/>
            <a:ext cx="10858500" cy="8699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6159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99E29-3EA6-4BBA-95AB-F72C1F972DE3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F90BF-B8D2-4526-BF4E-1D000954D1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5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09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67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65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647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817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4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7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8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669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44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57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74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94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915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6.xml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3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45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44.png"/><Relationship Id="rId4" Type="http://schemas.openxmlformats.org/officeDocument/2006/relationships/diagramData" Target="../diagrams/data11.xml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59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3.xml"/><Relationship Id="rId11" Type="http://schemas.openxmlformats.org/officeDocument/2006/relationships/image" Target="../media/image62.png"/><Relationship Id="rId5" Type="http://schemas.openxmlformats.org/officeDocument/2006/relationships/diagramData" Target="../diagrams/data13.xml"/><Relationship Id="rId10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microsoft.com/office/2007/relationships/diagramDrawing" Target="../diagrams/drawing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6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4"/>
          <p:cNvSpPr txBox="1">
            <a:spLocks noChangeArrowheads="1"/>
          </p:cNvSpPr>
          <p:nvPr/>
        </p:nvSpPr>
        <p:spPr bwMode="auto">
          <a:xfrm>
            <a:off x="8608071" y="5948749"/>
            <a:ext cx="2185987" cy="373436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Редакция 3.0</a:t>
            </a: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941063" y="3854476"/>
            <a:ext cx="7018339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000" b="1" dirty="0"/>
              <a:t>Отраслевое решение Фирмы «1С»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b="1" dirty="0">
              <a:solidFill>
                <a:srgbClr val="4D4D4D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b="1" dirty="0">
                <a:solidFill>
                  <a:srgbClr val="4D4D4D"/>
                </a:solidFill>
              </a:rPr>
              <a:t>Возможности планирования и ведения оперативного учета за исполнением СМР для инженера ПТО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063" y="2301241"/>
            <a:ext cx="9570417" cy="1028699"/>
          </a:xfrm>
        </p:spPr>
        <p:txBody>
          <a:bodyPr/>
          <a:lstStyle/>
          <a:p>
            <a:r>
              <a:rPr lang="ru-RU" dirty="0"/>
              <a:t>1С:Бухгалтерия строительной организации для Казахстана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3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abou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8675" y="1236287"/>
            <a:ext cx="1501979" cy="14826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9575" y="1609725"/>
            <a:ext cx="4943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Наверное Вам бы пригодился автоматизированный инструмент, с помощью которого решаются следующие задачи?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79712" y="1236288"/>
            <a:ext cx="5962650" cy="37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Итак, Вы - </a:t>
            </a:r>
            <a:r>
              <a:rPr lang="ru-RU" b="1" u="sng" dirty="0">
                <a:solidFill>
                  <a:schemeClr val="accent2"/>
                </a:solidFill>
                <a:cs typeface="Times New Roman" pitchFamily="18" charset="0"/>
              </a:rPr>
              <a:t>инженер ПТО в строительной организации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7850" y="5789187"/>
            <a:ext cx="7124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/>
              <a:t>Программный продукт «1С:Бухгалтерия строительной организации для Казахстана» предоставляет возможность решения задач по планированию и учету исполнения строительно-монтажных работ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47850" y="2899470"/>
            <a:ext cx="8505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/>
              <a:t>Составление нормативных расценок на выполнение строительно-монтажных работ</a:t>
            </a:r>
          </a:p>
          <a:p>
            <a:pPr>
              <a:buFont typeface="Wingdings" pitchFamily="2" charset="2"/>
              <a:buChar char="ü"/>
            </a:pPr>
            <a:endParaRPr lang="ru-RU" sz="1200" b="1" dirty="0"/>
          </a:p>
          <a:p>
            <a:pPr>
              <a:buFont typeface="Wingdings" pitchFamily="2" charset="2"/>
              <a:buChar char="ü"/>
            </a:pPr>
            <a:r>
              <a:rPr lang="ru-RU" sz="1200" b="1" dirty="0"/>
              <a:t>Объемное планирование работ по объектам строительства</a:t>
            </a:r>
          </a:p>
          <a:p>
            <a:pPr>
              <a:buFont typeface="Wingdings" pitchFamily="2" charset="2"/>
              <a:buChar char="ü"/>
            </a:pPr>
            <a:endParaRPr lang="ru-RU" sz="1200" b="1" dirty="0"/>
          </a:p>
          <a:p>
            <a:pPr>
              <a:buFont typeface="Wingdings" pitchFamily="2" charset="2"/>
              <a:buChar char="ü"/>
            </a:pPr>
            <a:r>
              <a:rPr lang="ru-RU" sz="1200" b="1" dirty="0"/>
              <a:t>Формирование нарядов на работу техники и на выполнение СМР рабочими-строителями</a:t>
            </a:r>
          </a:p>
          <a:p>
            <a:pPr>
              <a:buFont typeface="Wingdings" pitchFamily="2" charset="2"/>
              <a:buChar char="ü"/>
            </a:pPr>
            <a:endParaRPr lang="ru-RU" sz="1200" b="1" dirty="0"/>
          </a:p>
          <a:p>
            <a:pPr>
              <a:buFont typeface="Wingdings" pitchFamily="2" charset="2"/>
              <a:buChar char="ü"/>
            </a:pPr>
            <a:r>
              <a:rPr lang="ru-RU" sz="1200" b="1" dirty="0"/>
              <a:t>Учет принятых субподрядных работ</a:t>
            </a:r>
          </a:p>
          <a:p>
            <a:pPr>
              <a:buFont typeface="Wingdings" pitchFamily="2" charset="2"/>
              <a:buChar char="ü"/>
            </a:pPr>
            <a:endParaRPr lang="ru-RU" sz="1200" b="1" dirty="0"/>
          </a:p>
          <a:p>
            <a:pPr>
              <a:buFont typeface="Wingdings" pitchFamily="2" charset="2"/>
              <a:buChar char="ü"/>
            </a:pPr>
            <a:r>
              <a:rPr lang="ru-RU" sz="1200" b="1" dirty="0"/>
              <a:t>Ведение журнала выполненных работ, в том числе на основании первичных документов</a:t>
            </a:r>
          </a:p>
          <a:p>
            <a:pPr>
              <a:buFont typeface="Wingdings" pitchFamily="2" charset="2"/>
              <a:buChar char="ü"/>
            </a:pPr>
            <a:endParaRPr lang="ru-RU" sz="1200" b="1" dirty="0"/>
          </a:p>
          <a:p>
            <a:pPr>
              <a:buFont typeface="Wingdings" pitchFamily="2" charset="2"/>
              <a:buChar char="ü"/>
            </a:pPr>
            <a:r>
              <a:rPr lang="ru-RU" sz="1200" b="1" dirty="0"/>
              <a:t>Составление актов выполненных работ для заказчика</a:t>
            </a:r>
          </a:p>
          <a:p>
            <a:pPr>
              <a:buFont typeface="Wingdings" pitchFamily="2" charset="2"/>
              <a:buChar char="ü"/>
            </a:pPr>
            <a:endParaRPr lang="ru-RU" sz="1200" b="1" dirty="0"/>
          </a:p>
          <a:p>
            <a:pPr>
              <a:buFont typeface="Wingdings" pitchFamily="2" charset="2"/>
              <a:buChar char="ü"/>
            </a:pPr>
            <a:r>
              <a:rPr lang="ru-RU" sz="1200" b="1" dirty="0"/>
              <a:t>Составление актов инвентаризации незавершенного производства строительно-монтажных работ по выполненным, но не принятым в периоде работам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40509" y="422911"/>
            <a:ext cx="10332590" cy="8901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1С:Бухгалтерия </a:t>
            </a:r>
            <a:r>
              <a:rPr lang="ru-RU" dirty="0">
                <a:cs typeface="Times New Roman" pitchFamily="18" charset="0"/>
              </a:rPr>
              <a:t>строительной </a:t>
            </a:r>
            <a:r>
              <a:rPr lang="ru-RU" dirty="0" smtClean="0">
                <a:cs typeface="Times New Roman" pitchFamily="18" charset="0"/>
              </a:rPr>
              <a:t>организации для Казахстана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409825" y="2676526"/>
            <a:ext cx="8039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r">
              <a:lnSpc>
                <a:spcPct val="80000"/>
              </a:lnSpc>
              <a:spcBef>
                <a:spcPct val="0"/>
              </a:spcBef>
              <a:defRPr/>
            </a:pPr>
            <a:endParaRPr lang="ru-RU" sz="2800" b="1" kern="0" dirty="0">
              <a:solidFill>
                <a:srgbClr val="CC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1064" y="2050258"/>
            <a:ext cx="8553918" cy="886905"/>
          </a:xfrm>
        </p:spPr>
        <p:txBody>
          <a:bodyPr/>
          <a:lstStyle/>
          <a:p>
            <a:r>
              <a:rPr lang="ru-RU" dirty="0"/>
              <a:t>Функциональные возможности отраслевого </a:t>
            </a:r>
            <a:r>
              <a:rPr lang="ru-RU" dirty="0" smtClean="0"/>
              <a:t>решения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0373" y="3290888"/>
            <a:ext cx="8020056" cy="524830"/>
          </a:xfrm>
        </p:spPr>
        <p:txBody>
          <a:bodyPr/>
          <a:lstStyle/>
          <a:p>
            <a:r>
              <a:rPr lang="ru-RU" dirty="0"/>
              <a:t>для инженера ПТО</a:t>
            </a:r>
          </a:p>
        </p:txBody>
      </p:sp>
    </p:spTree>
    <p:extLst>
      <p:ext uri="{BB962C8B-B14F-4D97-AF65-F5344CB8AC3E}">
        <p14:creationId xmlns:p14="http://schemas.microsoft.com/office/powerpoint/2010/main" val="24916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3237" y="1689272"/>
            <a:ext cx="1597794" cy="158115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50147735"/>
              </p:ext>
            </p:extLst>
          </p:nvPr>
        </p:nvGraphicFramePr>
        <p:xfrm>
          <a:off x="2046608" y="1375719"/>
          <a:ext cx="7233728" cy="525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3932" y="5165125"/>
            <a:ext cx="976404" cy="137408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691978" y="422911"/>
            <a:ext cx="10481121" cy="579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Функциональная деятельность производственно-технического отдела строительной организации</a:t>
            </a:r>
            <a:endParaRPr lang="ru-RU" dirty="0"/>
          </a:p>
        </p:txBody>
      </p:sp>
      <p:pic>
        <p:nvPicPr>
          <p:cNvPr id="17" name="Рисунок 16" descr="about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4566" y="3047485"/>
            <a:ext cx="140536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027" y="422910"/>
            <a:ext cx="10514072" cy="7880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Инженер ПТО как пользователь «1С:Бухгалтерия строительной организации для Казахстана»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0" y="1073150"/>
          <a:ext cx="8747125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26834636"/>
              </p:ext>
            </p:extLst>
          </p:nvPr>
        </p:nvGraphicFramePr>
        <p:xfrm>
          <a:off x="5570074" y="1986573"/>
          <a:ext cx="5102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4213" y="1267014"/>
            <a:ext cx="565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Раздел «Планирование и производство СМР»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8205426"/>
              </p:ext>
            </p:extLst>
          </p:nvPr>
        </p:nvGraphicFramePr>
        <p:xfrm>
          <a:off x="1758421" y="197291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3" name="Рисунок 12" descr="about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48293" y="3387813"/>
            <a:ext cx="1109550" cy="1173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37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Планирование СМР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44182800"/>
              </p:ext>
            </p:extLst>
          </p:nvPr>
        </p:nvGraphicFramePr>
        <p:xfrm>
          <a:off x="2811678" y="1190024"/>
          <a:ext cx="6334125" cy="5003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926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88" y="1721707"/>
            <a:ext cx="7099343" cy="215801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605" y="422910"/>
            <a:ext cx="10736494" cy="129879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Ведение перечня производимых строительно-монтажных работ с указанием расценок и нормативных ресурсов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 bwMode="auto">
          <a:xfrm rot="10800000">
            <a:off x="7639046" y="4724399"/>
            <a:ext cx="2638428" cy="1771651"/>
          </a:xfrm>
          <a:prstGeom prst="wedgeEllipseCallout">
            <a:avLst>
              <a:gd name="adj1" fmla="val 87831"/>
              <a:gd name="adj2" fmla="val 100135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2426" y="5092982"/>
            <a:ext cx="195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Отчет предназначен для анализа объема и стоимости ресурсов, входящих в расценку на выполнение работ</a:t>
            </a:r>
            <a:endParaRPr lang="ru-RU" sz="1200" b="1" dirty="0">
              <a:ln w="1905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72" y="3339376"/>
            <a:ext cx="4316627" cy="32571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 flipH="1">
            <a:off x="4810896" y="2347197"/>
            <a:ext cx="689710" cy="1079009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930" y="422910"/>
            <a:ext cx="10448169" cy="1197603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Ведение перечня производимых строительно-монтажных работ с указанием расценок и нормативных ресурсов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78" y="1738236"/>
            <a:ext cx="6610625" cy="42364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Овальная выноска 5"/>
          <p:cNvSpPr/>
          <p:nvPr/>
        </p:nvSpPr>
        <p:spPr bwMode="auto">
          <a:xfrm rot="10800000">
            <a:off x="2373282" y="4688471"/>
            <a:ext cx="3705229" cy="1971677"/>
          </a:xfrm>
          <a:prstGeom prst="wedgeEllipseCallout">
            <a:avLst>
              <a:gd name="adj1" fmla="val -49852"/>
              <a:gd name="adj2" fmla="val 71765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7160" y="5004454"/>
            <a:ext cx="2657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в периодических параметрах расчета расценок можно указать в том числе укрупненную расценку и проценты накладных расходов и сметной прибыли, используемые при сметных расчетах в программе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52" y="3605704"/>
            <a:ext cx="4324893" cy="23689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>
            <a:off x="6763265" y="2800865"/>
            <a:ext cx="591419" cy="884859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66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56" y="1252151"/>
            <a:ext cx="6663283" cy="5391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Определение объемов выполнения строительно–монтажных работ</a:t>
            </a:r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 bwMode="auto">
          <a:xfrm rot="10800000">
            <a:off x="6452021" y="4959246"/>
            <a:ext cx="3009901" cy="1514476"/>
          </a:xfrm>
          <a:prstGeom prst="wedgeEllipseCallout">
            <a:avLst>
              <a:gd name="adj1" fmla="val 40243"/>
              <a:gd name="adj2" fmla="val 71305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5430" y="5208652"/>
            <a:ext cx="244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на закладке «Основное»  указываются реквизиты документа, а также приводятся итоги по документу в суммовом выражении </a:t>
            </a:r>
          </a:p>
        </p:txBody>
      </p:sp>
    </p:spTree>
    <p:extLst>
      <p:ext uri="{BB962C8B-B14F-4D97-AF65-F5344CB8AC3E}">
        <p14:creationId xmlns:p14="http://schemas.microsoft.com/office/powerpoint/2010/main" val="1949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Определение объемов выполнения </a:t>
            </a:r>
            <a:r>
              <a:rPr lang="ru-RU" dirty="0" err="1" smtClean="0">
                <a:cs typeface="Times New Roman" pitchFamily="18" charset="0"/>
              </a:rPr>
              <a:t>строительно</a:t>
            </a:r>
            <a:r>
              <a:rPr lang="ru-RU" dirty="0" smtClean="0">
                <a:cs typeface="Times New Roman" pitchFamily="18" charset="0"/>
              </a:rPr>
              <a:t>–монтажных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70" y="1455456"/>
            <a:ext cx="6696776" cy="49908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Овальная выноска 5"/>
          <p:cNvSpPr/>
          <p:nvPr/>
        </p:nvSpPr>
        <p:spPr bwMode="auto">
          <a:xfrm rot="10800000">
            <a:off x="8913340" y="4366054"/>
            <a:ext cx="1726538" cy="1730887"/>
          </a:xfrm>
          <a:prstGeom prst="wedgeEllipseCallout">
            <a:avLst>
              <a:gd name="adj1" fmla="val 60683"/>
              <a:gd name="adj2" fmla="val -51642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4603" y="4691853"/>
            <a:ext cx="15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для материалов можно указать признак использования материалов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41258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741" y="422911"/>
            <a:ext cx="10489358" cy="8394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Определение объемов выполнения строительно–монтажных работ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49" y="1262389"/>
            <a:ext cx="6638828" cy="47600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7" y="4687614"/>
            <a:ext cx="5998729" cy="182934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Овальная выноска 5"/>
          <p:cNvSpPr/>
          <p:nvPr/>
        </p:nvSpPr>
        <p:spPr bwMode="auto">
          <a:xfrm rot="10800000">
            <a:off x="8517572" y="3450139"/>
            <a:ext cx="2145868" cy="1120703"/>
          </a:xfrm>
          <a:prstGeom prst="wedgeEllipseCallout">
            <a:avLst>
              <a:gd name="adj1" fmla="val 70709"/>
              <a:gd name="adj2" fmla="val -70190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3054" y="3658697"/>
            <a:ext cx="183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905"/>
              </a:rPr>
              <a:t>хранится перечень работ  с указанием единиц измерения </a:t>
            </a:r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>
            <a:off x="3583459" y="3270422"/>
            <a:ext cx="850732" cy="1417192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1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P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8073" y="2818392"/>
            <a:ext cx="3557906" cy="264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2638" y="422911"/>
            <a:ext cx="10250461" cy="579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1С:Бухгалтерия </a:t>
            </a:r>
            <a:r>
              <a:rPr lang="ru-RU" dirty="0">
                <a:cs typeface="Times New Roman" pitchFamily="18" charset="0"/>
              </a:rPr>
              <a:t>строительной </a:t>
            </a:r>
            <a:r>
              <a:rPr lang="ru-RU" dirty="0" smtClean="0">
                <a:cs typeface="Times New Roman" pitchFamily="18" charset="0"/>
              </a:rPr>
              <a:t>организации для Казахстана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922638" y="1318490"/>
            <a:ext cx="970676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cs typeface="Times New Roman" pitchFamily="18" charset="0"/>
              </a:rPr>
              <a:t>Это </a:t>
            </a:r>
            <a:r>
              <a:rPr lang="ru-RU" dirty="0">
                <a:cs typeface="Times New Roman" pitchFamily="18" charset="0"/>
              </a:rPr>
              <a:t>отраслевое решение, предназначенное для автоматизации оперативного, бухгалтерского и налогового учета строительно-монтажных работ по объектам строительства</a:t>
            </a:r>
          </a:p>
          <a:p>
            <a:pPr algn="l"/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41928525"/>
              </p:ext>
            </p:extLst>
          </p:nvPr>
        </p:nvGraphicFramePr>
        <p:xfrm>
          <a:off x="5031803" y="2272363"/>
          <a:ext cx="5761878" cy="376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60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ВД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0216" y="663630"/>
            <a:ext cx="3308846" cy="221292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7793" y="326831"/>
            <a:ext cx="9814560" cy="579120"/>
          </a:xfrm>
        </p:spPr>
        <p:txBody>
          <a:bodyPr/>
          <a:lstStyle/>
          <a:p>
            <a:r>
              <a:rPr lang="ru-RU" dirty="0" smtClean="0"/>
              <a:t>Печатные формы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 bwMode="auto">
          <a:xfrm rot="10800000">
            <a:off x="1053592" y="4732851"/>
            <a:ext cx="2552699" cy="1581151"/>
          </a:xfrm>
          <a:prstGeom prst="wedgeEllipseCallout">
            <a:avLst>
              <a:gd name="adj1" fmla="val -47215"/>
              <a:gd name="adj2" fmla="val 75016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168" y="5015594"/>
            <a:ext cx="172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Печатные формы позволяют вывести на печать  необходимые документы для выполнения работ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74535414"/>
              </p:ext>
            </p:extLst>
          </p:nvPr>
        </p:nvGraphicFramePr>
        <p:xfrm>
          <a:off x="1163774" y="1182689"/>
          <a:ext cx="75247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Рисунок 13" descr="ведомость_ресурсов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14695" y="1773943"/>
            <a:ext cx="3947658" cy="177888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pic>
        <p:nvPicPr>
          <p:cNvPr id="15" name="Рисунок 14" descr="локальная_смет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19251" y="2853289"/>
            <a:ext cx="4180554" cy="30998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объектная_смет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05912" y="4646067"/>
            <a:ext cx="5256441" cy="191719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422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3211" y="422911"/>
            <a:ext cx="10299888" cy="8988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Формирование путевых листов и сдельных нарядов на выполнение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15" y="1447456"/>
            <a:ext cx="7391423" cy="38144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67" y="4088292"/>
            <a:ext cx="3864164" cy="2671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28" y="4046734"/>
            <a:ext cx="4320061" cy="271404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cxnSp>
        <p:nvCxnSpPr>
          <p:cNvPr id="15" name="Прямая со стрелкой 14"/>
          <p:cNvCxnSpPr/>
          <p:nvPr/>
        </p:nvCxnSpPr>
        <p:spPr bwMode="auto">
          <a:xfrm flipH="1">
            <a:off x="5226670" y="1935892"/>
            <a:ext cx="3324206" cy="2165121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 bwMode="auto">
          <a:xfrm>
            <a:off x="8550876" y="1935892"/>
            <a:ext cx="681202" cy="1985173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Учет исполнения СМР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17105054"/>
              </p:ext>
            </p:extLst>
          </p:nvPr>
        </p:nvGraphicFramePr>
        <p:xfrm>
          <a:off x="2561197" y="1129785"/>
          <a:ext cx="6574565" cy="5165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88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257" y="1489705"/>
            <a:ext cx="8482923" cy="3631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Ведение журнала учета выполненных строительно-монтажных работ</a:t>
            </a:r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 bwMode="auto">
          <a:xfrm rot="10800000">
            <a:off x="4892566" y="3865888"/>
            <a:ext cx="3171824" cy="1590679"/>
          </a:xfrm>
          <a:prstGeom prst="wedgeEllipseCallout">
            <a:avLst>
              <a:gd name="adj1" fmla="val 67596"/>
              <a:gd name="adj2" fmla="val 80244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52223" y="4061063"/>
            <a:ext cx="244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может быть заполнен как вручную, так и при помощи заполнения по имеющимся данным: сдельных нарядов, путевых листов, принятых субподрядных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4287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Учет субподрядных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43" y="1194220"/>
            <a:ext cx="8422613" cy="27668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5329238" y="3698155"/>
            <a:ext cx="3171824" cy="1943101"/>
          </a:xfrm>
          <a:prstGeom prst="wedgeEllipseCallout">
            <a:avLst>
              <a:gd name="adj1" fmla="val 33798"/>
              <a:gd name="adj2" fmla="val 61520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39468" y="4069541"/>
            <a:ext cx="244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отражает факт приемки работ по объекту от субподрядной организации, используется в дальнейшем для включения  в акты выполненных СМР, выставляемых заказчику</a:t>
            </a:r>
          </a:p>
        </p:txBody>
      </p:sp>
    </p:spTree>
    <p:extLst>
      <p:ext uri="{BB962C8B-B14F-4D97-AF65-F5344CB8AC3E}">
        <p14:creationId xmlns:p14="http://schemas.microsoft.com/office/powerpoint/2010/main" val="33853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64" y="1096149"/>
            <a:ext cx="6476804" cy="54035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Учет субподрядных работ</a:t>
            </a:r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 bwMode="auto">
          <a:xfrm rot="10800000">
            <a:off x="7461692" y="1777193"/>
            <a:ext cx="3206309" cy="1837671"/>
          </a:xfrm>
          <a:prstGeom prst="wedgeEllipseCallout">
            <a:avLst>
              <a:gd name="adj1" fmla="val 53043"/>
              <a:gd name="adj2" fmla="val -32773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0737" y="1875910"/>
            <a:ext cx="2567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Имеется возможность указать зачтенную сумму аванса, не подлежащую оплате в полной сумме акта. Также на его основании можно списать материалы, предоставленные организацией для выполнения работ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6265819" y="1625190"/>
            <a:ext cx="635043" cy="2529860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233" y="4155050"/>
            <a:ext cx="6457925" cy="257302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5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06" y="1497543"/>
            <a:ext cx="8591894" cy="43174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4449162" y="4130158"/>
            <a:ext cx="3952875" cy="2600317"/>
          </a:xfrm>
          <a:prstGeom prst="wedgeEllipseCallout">
            <a:avLst>
              <a:gd name="adj1" fmla="val 44656"/>
              <a:gd name="adj2" fmla="val 93965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0897" y="4695567"/>
            <a:ext cx="3530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Автоматический расчет объема работ, включаемых в акт, определяется в зависимости от выбранного способа, с участием: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200" b="1" i="1" dirty="0">
                <a:ln w="1905"/>
              </a:rPr>
              <a:t>Данных журнала выполненных работ за период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200" b="1" i="1" dirty="0">
                <a:ln w="1905"/>
              </a:rPr>
              <a:t>Незавершенного строительства предыдущего периода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1200" b="1" i="1" dirty="0">
                <a:ln w="1905"/>
              </a:rPr>
              <a:t>Объемного плана работ</a:t>
            </a:r>
          </a:p>
        </p:txBody>
      </p:sp>
    </p:spTree>
    <p:extLst>
      <p:ext uri="{BB962C8B-B14F-4D97-AF65-F5344CB8AC3E}">
        <p14:creationId xmlns:p14="http://schemas.microsoft.com/office/powerpoint/2010/main" val="10523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99" y="1274742"/>
            <a:ext cx="8391512" cy="27223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1738110" y="3815840"/>
            <a:ext cx="5257806" cy="2743191"/>
          </a:xfrm>
          <a:prstGeom prst="wedgeEllipseCallout">
            <a:avLst>
              <a:gd name="adj1" fmla="val -24110"/>
              <a:gd name="adj2" fmla="val 79970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9422" y="4402606"/>
            <a:ext cx="4171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Использованные ресурсы, и, соответственно, стоимость работ, могут быть рассчитаны как по нормативам, заданным на единицу объема работ, так и по фактическим затратам, отраженным документами: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1" dirty="0">
                <a:ln w="1905"/>
              </a:rPr>
              <a:t>Сдельными нарядами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1" dirty="0">
                <a:ln w="1905"/>
              </a:rPr>
              <a:t>Журналом расхода материалов (М-29) и Списанием ТМЗ</a:t>
            </a:r>
          </a:p>
          <a:p>
            <a:pPr>
              <a:buFont typeface="Arial" pitchFamily="34" charset="0"/>
              <a:buChar char="•"/>
            </a:pPr>
            <a:r>
              <a:rPr lang="ru-RU" sz="1200" b="1" i="1" dirty="0">
                <a:ln w="1905"/>
              </a:rPr>
              <a:t>Путевыми листами и Рапортами о работе машин</a:t>
            </a:r>
          </a:p>
          <a:p>
            <a:endParaRPr lang="ru-RU" sz="1200" b="1" dirty="0">
              <a:ln w="1905"/>
            </a:endParaRPr>
          </a:p>
        </p:txBody>
      </p:sp>
    </p:spTree>
    <p:extLst>
      <p:ext uri="{BB962C8B-B14F-4D97-AF65-F5344CB8AC3E}">
        <p14:creationId xmlns:p14="http://schemas.microsoft.com/office/powerpoint/2010/main" val="24568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140" y="1441877"/>
            <a:ext cx="7762717" cy="30998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 flipH="1">
            <a:off x="6392859" y="2018314"/>
            <a:ext cx="564602" cy="1977084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39" y="3995398"/>
            <a:ext cx="6188525" cy="2603110"/>
          </a:xfrm>
          <a:prstGeom prst="rect">
            <a:avLst/>
          </a:prstGeom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7367867" y="4405903"/>
            <a:ext cx="3536944" cy="1436800"/>
          </a:xfrm>
          <a:prstGeom prst="wedgeEllipseCallout">
            <a:avLst>
              <a:gd name="adj1" fmla="val 29625"/>
              <a:gd name="adj2" fmla="val 69740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04472" y="4708804"/>
            <a:ext cx="3028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Имеется возможность списать материалы, предоставленные заказчиком для выполнения работ (если таковые применялись)</a:t>
            </a:r>
          </a:p>
        </p:txBody>
      </p:sp>
    </p:spTree>
    <p:extLst>
      <p:ext uri="{BB962C8B-B14F-4D97-AF65-F5344CB8AC3E}">
        <p14:creationId xmlns:p14="http://schemas.microsoft.com/office/powerpoint/2010/main" val="22592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9027" y="422910"/>
            <a:ext cx="10514072" cy="86366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cs typeface="Times New Roman" pitchFamily="18" charset="0"/>
              </a:rPr>
              <a:t>Формирование актов выполнения строительно-монтажных работ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93" y="4519941"/>
            <a:ext cx="8578229" cy="19086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53" y="1465568"/>
            <a:ext cx="8578229" cy="1799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Овальная выноска 18"/>
          <p:cNvSpPr/>
          <p:nvPr/>
        </p:nvSpPr>
        <p:spPr bwMode="auto">
          <a:xfrm rot="10800000">
            <a:off x="1972266" y="2855053"/>
            <a:ext cx="3657600" cy="1485895"/>
          </a:xfrm>
          <a:prstGeom prst="wedgeEllipseCallout">
            <a:avLst>
              <a:gd name="adj1" fmla="val -35542"/>
              <a:gd name="adj2" fmla="val 77588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590" y="3151907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на закладке «Зачет полученных авансов» можно указать один из двух режимов расчета погашаемых авансов</a:t>
            </a:r>
          </a:p>
        </p:txBody>
      </p:sp>
    </p:spTree>
    <p:extLst>
      <p:ext uri="{BB962C8B-B14F-4D97-AF65-F5344CB8AC3E}">
        <p14:creationId xmlns:p14="http://schemas.microsoft.com/office/powerpoint/2010/main" val="203295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Функционал программы</a:t>
            </a:r>
            <a:endParaRPr lang="ru-RU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07525" y="1017766"/>
            <a:ext cx="966557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>
                <a:cs typeface="Times New Roman" pitchFamily="18" charset="0"/>
              </a:rPr>
              <a:t>Программный продукт «1С:Бухгалтерия строительной организации для Казахстана» разработан на базе типового решения «1С:Бухгалтерия для Казахстана 8». </a:t>
            </a:r>
            <a:endParaRPr lang="ru-RU" dirty="0" smtClean="0">
              <a:cs typeface="Times New Roman" pitchFamily="18" charset="0"/>
            </a:endParaRPr>
          </a:p>
          <a:p>
            <a:pPr algn="l"/>
            <a:r>
              <a:rPr lang="ru-RU" dirty="0" smtClean="0">
                <a:cs typeface="Times New Roman" pitchFamily="18" charset="0"/>
              </a:rPr>
              <a:t>В </a:t>
            </a:r>
            <a:r>
              <a:rPr lang="ru-RU" dirty="0">
                <a:cs typeface="Times New Roman" pitchFamily="18" charset="0"/>
              </a:rPr>
              <a:t>данном отраслевом решении выполнено объединение специфического функционала с функционалом типового продукта.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0223" y="2246489"/>
            <a:ext cx="8064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Типовой функционал                        Специфический функционал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2048440" y="2593975"/>
            <a:ext cx="8067111" cy="3835401"/>
            <a:chOff x="562539" y="2603499"/>
            <a:chExt cx="8067111" cy="3835401"/>
          </a:xfrm>
        </p:grpSpPr>
        <p:sp>
          <p:nvSpPr>
            <p:cNvPr id="60" name="Полилиния 59"/>
            <p:cNvSpPr/>
            <p:nvPr/>
          </p:nvSpPr>
          <p:spPr>
            <a:xfrm>
              <a:off x="562539" y="260349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Общие параметры учета</a:t>
              </a:r>
            </a:p>
          </p:txBody>
        </p:sp>
        <p:sp>
          <p:nvSpPr>
            <p:cNvPr id="61" name="Полилиния 60"/>
            <p:cNvSpPr/>
            <p:nvPr/>
          </p:nvSpPr>
          <p:spPr>
            <a:xfrm>
              <a:off x="562539" y="3113954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Учет товарно-материальных запасов</a:t>
              </a: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562539" y="3624409"/>
              <a:ext cx="33559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Учет взаиморасчетов с контрагентами</a:t>
              </a: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562539" y="4134864"/>
              <a:ext cx="3355961" cy="1317454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Кадровый учет и учет заработной платы работников организации</a:t>
              </a: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562539" y="5537199"/>
              <a:ext cx="33559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1001">
              <a:schemeClr val="dk2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Учет производства</a:t>
              </a: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4620189" y="260349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tx1"/>
                  </a:solidFill>
                </a:rPr>
                <a:t>Параметры учета строительной организации</a:t>
              </a: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4620189" y="3113954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Ведение ордерного склада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спецодежды и инвентаря</a:t>
              </a:r>
            </a:p>
          </p:txBody>
        </p:sp>
        <p:sp>
          <p:nvSpPr>
            <p:cNvPr id="67" name="Полилиния 66"/>
            <p:cNvSpPr/>
            <p:nvPr/>
          </p:nvSpPr>
          <p:spPr>
            <a:xfrm>
              <a:off x="4620189" y="4137395"/>
              <a:ext cx="4009461" cy="131239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заработной платы по сдельным нарядам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Ведение листков на доплату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отработанного времени по путевым листам и рапортам о работе механизма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Расчет оплаты труда с дифференциацией в зависимости от тарифного разряда</a:t>
              </a: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4620189" y="5537199"/>
              <a:ext cx="4009461" cy="901701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выполненных работ по объектам строительства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затрат на механизацию (учет  затрат на  эксплуатацию собственной и арендованной техники, учет  затрат на ГСМ)</a:t>
              </a:r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4620189" y="3624409"/>
              <a:ext cx="4009461" cy="425573"/>
            </a:xfrm>
            <a:custGeom>
              <a:avLst/>
              <a:gdLst>
                <a:gd name="connsiteX0" fmla="*/ 0 w 3308817"/>
                <a:gd name="connsiteY0" fmla="*/ 58875 h 588749"/>
                <a:gd name="connsiteX1" fmla="*/ 17244 w 3308817"/>
                <a:gd name="connsiteY1" fmla="*/ 17244 h 588749"/>
                <a:gd name="connsiteX2" fmla="*/ 58875 w 3308817"/>
                <a:gd name="connsiteY2" fmla="*/ 0 h 588749"/>
                <a:gd name="connsiteX3" fmla="*/ 3249942 w 3308817"/>
                <a:gd name="connsiteY3" fmla="*/ 0 h 588749"/>
                <a:gd name="connsiteX4" fmla="*/ 3291573 w 3308817"/>
                <a:gd name="connsiteY4" fmla="*/ 17244 h 588749"/>
                <a:gd name="connsiteX5" fmla="*/ 3308817 w 3308817"/>
                <a:gd name="connsiteY5" fmla="*/ 58875 h 588749"/>
                <a:gd name="connsiteX6" fmla="*/ 3308817 w 3308817"/>
                <a:gd name="connsiteY6" fmla="*/ 529874 h 588749"/>
                <a:gd name="connsiteX7" fmla="*/ 3291573 w 3308817"/>
                <a:gd name="connsiteY7" fmla="*/ 571505 h 588749"/>
                <a:gd name="connsiteX8" fmla="*/ 3249942 w 3308817"/>
                <a:gd name="connsiteY8" fmla="*/ 588749 h 588749"/>
                <a:gd name="connsiteX9" fmla="*/ 58875 w 3308817"/>
                <a:gd name="connsiteY9" fmla="*/ 588749 h 588749"/>
                <a:gd name="connsiteX10" fmla="*/ 17244 w 3308817"/>
                <a:gd name="connsiteY10" fmla="*/ 571505 h 588749"/>
                <a:gd name="connsiteX11" fmla="*/ 0 w 3308817"/>
                <a:gd name="connsiteY11" fmla="*/ 529874 h 588749"/>
                <a:gd name="connsiteX12" fmla="*/ 0 w 3308817"/>
                <a:gd name="connsiteY12" fmla="*/ 58875 h 58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08817" h="588749">
                  <a:moveTo>
                    <a:pt x="0" y="58875"/>
                  </a:moveTo>
                  <a:cubicBezTo>
                    <a:pt x="0" y="43260"/>
                    <a:pt x="6203" y="28285"/>
                    <a:pt x="17244" y="17244"/>
                  </a:cubicBezTo>
                  <a:cubicBezTo>
                    <a:pt x="28285" y="6203"/>
                    <a:pt x="43260" y="0"/>
                    <a:pt x="58875" y="0"/>
                  </a:cubicBezTo>
                  <a:lnTo>
                    <a:pt x="3249942" y="0"/>
                  </a:lnTo>
                  <a:cubicBezTo>
                    <a:pt x="3265557" y="0"/>
                    <a:pt x="3280532" y="6203"/>
                    <a:pt x="3291573" y="17244"/>
                  </a:cubicBezTo>
                  <a:cubicBezTo>
                    <a:pt x="3302614" y="28285"/>
                    <a:pt x="3308817" y="43260"/>
                    <a:pt x="3308817" y="58875"/>
                  </a:cubicBezTo>
                  <a:lnTo>
                    <a:pt x="3308817" y="529874"/>
                  </a:lnTo>
                  <a:cubicBezTo>
                    <a:pt x="3308817" y="545489"/>
                    <a:pt x="3302614" y="560464"/>
                    <a:pt x="3291573" y="571505"/>
                  </a:cubicBezTo>
                  <a:cubicBezTo>
                    <a:pt x="3280532" y="582546"/>
                    <a:pt x="3265557" y="588749"/>
                    <a:pt x="3249942" y="588749"/>
                  </a:cubicBezTo>
                  <a:lnTo>
                    <a:pt x="58875" y="588749"/>
                  </a:lnTo>
                  <a:cubicBezTo>
                    <a:pt x="43260" y="588749"/>
                    <a:pt x="28285" y="582546"/>
                    <a:pt x="17244" y="571505"/>
                  </a:cubicBezTo>
                  <a:cubicBezTo>
                    <a:pt x="6203" y="560464"/>
                    <a:pt x="0" y="545489"/>
                    <a:pt x="0" y="529874"/>
                  </a:cubicBezTo>
                  <a:lnTo>
                    <a:pt x="0" y="58875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7724" tIns="40104" rIns="47724" bIns="40104" numCol="1" spcCol="1270" anchor="ctr" anchorCtr="0">
              <a:noAutofit/>
            </a:bodyPr>
            <a:lstStyle/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финансирования, долевое финансирование</a:t>
              </a:r>
            </a:p>
            <a:p>
              <a:pPr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§"/>
              </a:pPr>
              <a:r>
                <a:rPr lang="ru-RU" sz="1200" b="1" dirty="0">
                  <a:solidFill>
                    <a:schemeClr val="tx1"/>
                  </a:solidFill>
                </a:rPr>
                <a:t> Учет расчетов с заказчиками и подрядчиками</a:t>
              </a:r>
            </a:p>
          </p:txBody>
        </p:sp>
        <p:sp>
          <p:nvSpPr>
            <p:cNvPr id="70" name="Двойная стрелка влево/вправо 69"/>
            <p:cNvSpPr/>
            <p:nvPr/>
          </p:nvSpPr>
          <p:spPr bwMode="auto">
            <a:xfrm>
              <a:off x="3970189" y="2720330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" name="Двойная стрелка влево/вправо 70"/>
            <p:cNvSpPr/>
            <p:nvPr/>
          </p:nvSpPr>
          <p:spPr bwMode="auto">
            <a:xfrm>
              <a:off x="3970189" y="3230785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2" name="Двойная стрелка влево/вправо 71"/>
            <p:cNvSpPr/>
            <p:nvPr/>
          </p:nvSpPr>
          <p:spPr bwMode="auto">
            <a:xfrm>
              <a:off x="3970189" y="3741240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3" name="Двойная стрелка влево/вправо 72"/>
            <p:cNvSpPr/>
            <p:nvPr/>
          </p:nvSpPr>
          <p:spPr bwMode="auto">
            <a:xfrm>
              <a:off x="3970189" y="4697636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4" name="Двойная стрелка влево/вправо 73"/>
            <p:cNvSpPr/>
            <p:nvPr/>
          </p:nvSpPr>
          <p:spPr bwMode="auto">
            <a:xfrm>
              <a:off x="3970189" y="5892094"/>
              <a:ext cx="598311" cy="191911"/>
            </a:xfrm>
            <a:prstGeom prst="left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003">
              <a:schemeClr val="dk2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none" lIns="91440" tIns="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ru-RU" sz="160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5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С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7081" y="728552"/>
            <a:ext cx="2533177" cy="274075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Печатные формы</a:t>
            </a:r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 bwMode="auto">
          <a:xfrm rot="10800000">
            <a:off x="1200151" y="4902483"/>
            <a:ext cx="2552699" cy="1581151"/>
          </a:xfrm>
          <a:prstGeom prst="wedgeEllipseCallout">
            <a:avLst>
              <a:gd name="adj1" fmla="val -44603"/>
              <a:gd name="adj2" fmla="val 72607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3325" y="5202864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Печатные формы позволяют вывести на печать  необходимые документы для отражения факта выполненных работ</a:t>
            </a:r>
          </a:p>
        </p:txBody>
      </p:sp>
      <p:pic>
        <p:nvPicPr>
          <p:cNvPr id="20" name="Рисунок 19" descr="КС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1282" y="1633589"/>
            <a:ext cx="2960242" cy="25421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85655269"/>
              </p:ext>
            </p:extLst>
          </p:nvPr>
        </p:nvGraphicFramePr>
        <p:xfrm>
          <a:off x="1523999" y="1452867"/>
          <a:ext cx="7524750" cy="431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Рисунок 20" descr="Ф2-В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86645" y="3333748"/>
            <a:ext cx="3188093" cy="27457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pic>
        <p:nvPicPr>
          <p:cNvPr id="22" name="Рисунок 21" descr="Ф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3599" y="4724401"/>
            <a:ext cx="3105149" cy="217360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78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61" y="1205234"/>
            <a:ext cx="7317279" cy="48356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Расчеты с заказчиками и подрядчиками</a:t>
            </a:r>
            <a:endParaRPr lang="ru-RU" dirty="0"/>
          </a:p>
        </p:txBody>
      </p:sp>
      <p:pic>
        <p:nvPicPr>
          <p:cNvPr id="13" name="Рисунок 12" descr="настройки_к_ОС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8301" y="4029383"/>
            <a:ext cx="4108856" cy="21147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schemeClr val="bg2">
                <a:lumMod val="75000"/>
                <a:alpha val="40000"/>
              </a:scheme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 bwMode="auto">
          <a:xfrm>
            <a:off x="3932194" y="2043586"/>
            <a:ext cx="2333625" cy="2105025"/>
          </a:xfrm>
          <a:prstGeom prst="straightConnector1">
            <a:avLst/>
          </a:prstGeom>
          <a:ln>
            <a:solidFill>
              <a:srgbClr val="FF4409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Овальная выноска 16"/>
          <p:cNvSpPr/>
          <p:nvPr/>
        </p:nvSpPr>
        <p:spPr bwMode="auto">
          <a:xfrm rot="10800000">
            <a:off x="1883817" y="4986963"/>
            <a:ext cx="3657600" cy="1485895"/>
          </a:xfrm>
          <a:prstGeom prst="wedgeEllipseCallout">
            <a:avLst>
              <a:gd name="adj1" fmla="val -24802"/>
              <a:gd name="adj2" fmla="val 75288"/>
            </a:avLst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0720" y="5134058"/>
            <a:ext cx="3028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n w="1905"/>
              </a:rPr>
              <a:t>для анализа состояния расчетов с заказчиками и подрядчиками имеется возможность создать бухгалтерский отчет по счетам дебиторской и кредиторской задолженности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4196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369" y="3279956"/>
            <a:ext cx="3143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/>
              <a:t>Разработчик:</a:t>
            </a:r>
          </a:p>
          <a:p>
            <a:pPr>
              <a:spcBef>
                <a:spcPct val="0"/>
              </a:spcBef>
            </a:pPr>
            <a:r>
              <a:rPr lang="ru-RU" b="1" dirty="0"/>
              <a:t>ТОО «1С-Рейтинг»,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ru-RU" b="1" dirty="0"/>
              <a:t>Казахстан, Усть-Каменогорск</a:t>
            </a:r>
          </a:p>
          <a:p>
            <a:pPr>
              <a:spcBef>
                <a:spcPct val="0"/>
              </a:spcBef>
            </a:pPr>
            <a:r>
              <a:rPr lang="ru-RU" b="1" dirty="0"/>
              <a:t>тел. /факс: +7 (7232) 20</a:t>
            </a:r>
            <a:r>
              <a:rPr lang="en-US" b="1" dirty="0"/>
              <a:t>-</a:t>
            </a:r>
            <a:r>
              <a:rPr lang="ru-RU" b="1" dirty="0"/>
              <a:t>30</a:t>
            </a:r>
            <a:r>
              <a:rPr lang="en-US" b="1" dirty="0"/>
              <a:t>-</a:t>
            </a:r>
            <a:r>
              <a:rPr lang="ru-RU" b="1" dirty="0"/>
              <a:t>80,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en-US" b="1" dirty="0"/>
              <a:t>build@1c-rating.kz</a:t>
            </a:r>
            <a:r>
              <a:rPr lang="ru-RU" b="1" dirty="0"/>
              <a:t>,  http://www.</a:t>
            </a:r>
            <a:r>
              <a:rPr lang="en-US" b="1" dirty="0"/>
              <a:t>1c-rating.kz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82010" y="3279956"/>
            <a:ext cx="36759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/>
              <a:t>Правообладатель:</a:t>
            </a:r>
          </a:p>
          <a:p>
            <a:pPr>
              <a:spcBef>
                <a:spcPct val="0"/>
              </a:spcBef>
            </a:pPr>
            <a:r>
              <a:rPr lang="ru-RU" b="1" dirty="0"/>
              <a:t>«1С</a:t>
            </a:r>
            <a:r>
              <a:rPr lang="en-US" b="1" dirty="0"/>
              <a:t>-</a:t>
            </a:r>
            <a:r>
              <a:rPr lang="ru-RU" b="1" dirty="0"/>
              <a:t>Казахстан»,</a:t>
            </a:r>
          </a:p>
          <a:p>
            <a:pPr>
              <a:spcBef>
                <a:spcPct val="0"/>
              </a:spcBef>
            </a:pPr>
            <a:r>
              <a:rPr lang="ru-RU" b="1" dirty="0"/>
              <a:t> Казахстан, </a:t>
            </a:r>
            <a:r>
              <a:rPr lang="ru-RU" b="1" dirty="0" err="1"/>
              <a:t>Нур</a:t>
            </a:r>
            <a:r>
              <a:rPr lang="ru-RU" b="1" dirty="0"/>
              <a:t>-Султан</a:t>
            </a:r>
          </a:p>
          <a:p>
            <a:pPr>
              <a:spcBef>
                <a:spcPct val="0"/>
              </a:spcBef>
            </a:pPr>
            <a:r>
              <a:rPr lang="ru-RU" b="1" dirty="0"/>
              <a:t>тел. : </a:t>
            </a:r>
            <a:r>
              <a:rPr lang="en-US" b="1" dirty="0"/>
              <a:t>+7 (7172) 34-31-31, 34-32-32</a:t>
            </a:r>
            <a:r>
              <a:rPr lang="ru-RU" b="1" dirty="0"/>
              <a:t>, </a:t>
            </a:r>
            <a:endParaRPr lang="en-US" b="1" dirty="0"/>
          </a:p>
          <a:p>
            <a:pPr>
              <a:spcBef>
                <a:spcPct val="0"/>
              </a:spcBef>
            </a:pPr>
            <a:r>
              <a:rPr lang="en-US" b="1" dirty="0"/>
              <a:t>e</a:t>
            </a:r>
            <a:r>
              <a:rPr lang="ru-RU" b="1" dirty="0"/>
              <a:t>-</a:t>
            </a:r>
            <a:r>
              <a:rPr lang="ru-RU" b="1" dirty="0" err="1"/>
              <a:t>mail</a:t>
            </a:r>
            <a:r>
              <a:rPr lang="ru-RU" b="1" dirty="0"/>
              <a:t>: </a:t>
            </a:r>
            <a:r>
              <a:rPr lang="en-US" b="1" dirty="0"/>
              <a:t>hotline@</a:t>
            </a:r>
            <a:r>
              <a:rPr lang="ru-RU" b="1" dirty="0"/>
              <a:t>1</a:t>
            </a:r>
            <a:r>
              <a:rPr lang="en-US" b="1" dirty="0"/>
              <a:t>c.kz</a:t>
            </a:r>
            <a:r>
              <a:rPr lang="ru-RU" b="1" dirty="0"/>
              <a:t>,  </a:t>
            </a:r>
          </a:p>
          <a:p>
            <a:pPr>
              <a:spcBef>
                <a:spcPct val="0"/>
              </a:spcBef>
            </a:pPr>
            <a:r>
              <a:rPr lang="en-US" b="1" dirty="0"/>
              <a:t>h</a:t>
            </a:r>
            <a:r>
              <a:rPr lang="ru-RU" b="1" dirty="0" err="1"/>
              <a:t>ttp</a:t>
            </a:r>
            <a:r>
              <a:rPr lang="ru-RU" b="1" dirty="0"/>
              <a:t>://</a:t>
            </a:r>
            <a:r>
              <a:rPr lang="ru-RU" b="1" dirty="0" err="1"/>
              <a:t>www</a:t>
            </a:r>
            <a:r>
              <a:rPr lang="ru-RU" b="1" dirty="0"/>
              <a:t>.</a:t>
            </a:r>
            <a:r>
              <a:rPr lang="en-US" b="1" dirty="0"/>
              <a:t>1</a:t>
            </a:r>
            <a:r>
              <a:rPr lang="ru-RU" b="1" dirty="0" err="1"/>
              <a:t>c</a:t>
            </a:r>
            <a:r>
              <a:rPr lang="ru-RU" b="1" dirty="0"/>
              <a:t>.</a:t>
            </a:r>
            <a:r>
              <a:rPr lang="en-US" b="1" dirty="0" err="1"/>
              <a:t>kz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064" y="1668987"/>
            <a:ext cx="10476579" cy="1296634"/>
          </a:xfrm>
        </p:spPr>
        <p:txBody>
          <a:bodyPr/>
          <a:lstStyle/>
          <a:p>
            <a:r>
              <a:rPr lang="ru-RU" sz="3000" dirty="0"/>
              <a:t>По вопросам сотрудничества и технической поддержки можно обращаться по следующим координатам:</a:t>
            </a:r>
            <a:br>
              <a:rPr lang="ru-RU" sz="3000" dirty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096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820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cs typeface="Times New Roman" pitchFamily="18" charset="0"/>
              </a:rPr>
              <a:t>Функционал программы</a:t>
            </a:r>
            <a:endParaRPr lang="ru-RU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420808" y="1038627"/>
            <a:ext cx="85820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>
                <a:cs typeface="Times New Roman" pitchFamily="18" charset="0"/>
              </a:rPr>
              <a:t>В программном продукте включен функционал, который отсутствовал в  типовом решении – это планирование и учет выполнения строительно-монтажных работ  </a:t>
            </a:r>
          </a:p>
        </p:txBody>
      </p:sp>
      <p:pic>
        <p:nvPicPr>
          <p:cNvPr id="7" name="Рисунок 6" descr="цц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0503" y="2241903"/>
            <a:ext cx="2419350" cy="1809750"/>
          </a:xfrm>
          <a:prstGeom prst="rect">
            <a:avLst/>
          </a:prstGeom>
        </p:spPr>
      </p:pic>
      <p:pic>
        <p:nvPicPr>
          <p:cNvPr id="8" name="Рисунок 7" descr="penobet__d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8178" y="2235201"/>
            <a:ext cx="2619023" cy="1817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223" y="1704622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П</a:t>
            </a:r>
            <a:r>
              <a:rPr lang="ru-RU" b="1" dirty="0" smtClean="0">
                <a:solidFill>
                  <a:schemeClr val="accent2"/>
                </a:solidFill>
              </a:rPr>
              <a:t>лан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6089" y="1721555"/>
            <a:ext cx="2630311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Факт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 bwMode="auto">
          <a:xfrm>
            <a:off x="5223366" y="2550761"/>
            <a:ext cx="1171298" cy="1128889"/>
          </a:xfrm>
          <a:prstGeom prst="actionButtonHelp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ru-RU" sz="1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5" name="Рисунок 14" descr="к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5631" y="4341636"/>
            <a:ext cx="1847850" cy="1809750"/>
          </a:xfrm>
          <a:prstGeom prst="rect">
            <a:avLst/>
          </a:prstGeom>
        </p:spPr>
      </p:pic>
      <p:pic>
        <p:nvPicPr>
          <p:cNvPr id="16" name="Рисунок 15" descr="4965657af186b9092c7a96976ffe881c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5556" y="4425245"/>
            <a:ext cx="2415823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689198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itchFamily="18" charset="0"/>
              </a:rPr>
              <a:t>Основные возможности прикладного </a:t>
            </a:r>
            <a:r>
              <a:rPr lang="ru-RU" dirty="0" smtClean="0">
                <a:cs typeface="Times New Roman" pitchFamily="18" charset="0"/>
              </a:rPr>
              <a:t>решения</a:t>
            </a:r>
            <a:br>
              <a:rPr lang="ru-RU" dirty="0" smtClean="0"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5607407"/>
              </p:ext>
            </p:extLst>
          </p:nvPr>
        </p:nvGraphicFramePr>
        <p:xfrm>
          <a:off x="1981047" y="1550545"/>
          <a:ext cx="8032044" cy="439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05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10401301" y="6181726"/>
            <a:ext cx="9525" cy="676275"/>
            <a:chOff x="5652" y="3894"/>
            <a:chExt cx="6" cy="426"/>
          </a:xfrm>
        </p:grpSpPr>
        <p:sp>
          <p:nvSpPr>
            <p:cNvPr id="9222" name="Line 30"/>
            <p:cNvSpPr>
              <a:spLocks noChangeShapeType="1"/>
            </p:cNvSpPr>
            <p:nvPr/>
          </p:nvSpPr>
          <p:spPr bwMode="auto">
            <a:xfrm flipV="1">
              <a:off x="5652" y="3894"/>
              <a:ext cx="0" cy="426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  <p:sp>
          <p:nvSpPr>
            <p:cNvPr id="9223" name="Line 31"/>
            <p:cNvSpPr>
              <a:spLocks noChangeShapeType="1"/>
            </p:cNvSpPr>
            <p:nvPr/>
          </p:nvSpPr>
          <p:spPr bwMode="auto">
            <a:xfrm flipV="1">
              <a:off x="5658" y="3894"/>
              <a:ext cx="0" cy="426"/>
            </a:xfrm>
            <a:prstGeom prst="line">
              <a:avLst/>
            </a:prstGeom>
            <a:noFill/>
            <a:ln w="12700">
              <a:solidFill>
                <a:srgbClr val="FFFFCC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41064" y="2019724"/>
            <a:ext cx="10278871" cy="912945"/>
          </a:xfrm>
        </p:spPr>
        <p:txBody>
          <a:bodyPr/>
          <a:lstStyle/>
          <a:p>
            <a:r>
              <a:rPr lang="ru-RU" dirty="0"/>
              <a:t>Основные преимущества «1С:Бухгалтерия строительной организации для Казахстана»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72870" y="3306281"/>
            <a:ext cx="8020056" cy="491363"/>
          </a:xfrm>
        </p:spPr>
        <p:txBody>
          <a:bodyPr/>
          <a:lstStyle/>
          <a:p>
            <a:r>
              <a:rPr lang="ru-RU" dirty="0"/>
              <a:t>при автоматизации учета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0"/>
            <a:ext cx="9814560" cy="12164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быстрого взаимодействия между отделами  и повышение эффективности использования рабочего времени сотрудниками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84103777"/>
              </p:ext>
            </p:extLst>
          </p:nvPr>
        </p:nvGraphicFramePr>
        <p:xfrm>
          <a:off x="2179589" y="1741974"/>
          <a:ext cx="6999722" cy="49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Рисунок 18" descr="temp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3201" y="3190002"/>
            <a:ext cx="1047045" cy="1047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о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65174" y="2934567"/>
            <a:ext cx="1371538" cy="118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66b15397b5d01298b5f0d7b9169bd62d1839df4f_origin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26724" y="5637742"/>
            <a:ext cx="1219646" cy="108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вп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14835" y="5419725"/>
            <a:ext cx="2157413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31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Оперативный учет затрат в разрезе объектов и подразделений</a:t>
            </a:r>
            <a:endParaRPr lang="ru-RU" dirty="0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9367678"/>
              </p:ext>
            </p:extLst>
          </p:nvPr>
        </p:nvGraphicFramePr>
        <p:xfrm>
          <a:off x="0" y="3448394"/>
          <a:ext cx="5018088" cy="85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олилиния 10"/>
          <p:cNvSpPr/>
          <p:nvPr/>
        </p:nvSpPr>
        <p:spPr>
          <a:xfrm>
            <a:off x="3486786" y="1684301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err="1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 анализ материальных затрат </a:t>
            </a: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2847975" y="2936543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3465689" y="2624335"/>
            <a:ext cx="6593778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затрат на оплату труда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3465690" y="3564369"/>
            <a:ext cx="6593779" cy="626889"/>
          </a:xfrm>
          <a:custGeom>
            <a:avLst/>
            <a:gdLst>
              <a:gd name="connsiteX0" fmla="*/ 0 w 5985601"/>
              <a:gd name="connsiteY0" fmla="*/ 0 h 626889"/>
              <a:gd name="connsiteX1" fmla="*/ 5985601 w 5985601"/>
              <a:gd name="connsiteY1" fmla="*/ 0 h 626889"/>
              <a:gd name="connsiteX2" fmla="*/ 5985601 w 5985601"/>
              <a:gd name="connsiteY2" fmla="*/ 626889 h 626889"/>
              <a:gd name="connsiteX3" fmla="*/ 0 w 5985601"/>
              <a:gd name="connsiteY3" fmla="*/ 626889 h 626889"/>
              <a:gd name="connsiteX4" fmla="*/ 0 w 5985601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5601" h="626889">
                <a:moveTo>
                  <a:pt x="0" y="0"/>
                </a:moveTo>
                <a:lnTo>
                  <a:pt x="5985601" y="0"/>
                </a:lnTo>
                <a:lnTo>
                  <a:pt x="5985601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затрат на механизацию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465690" y="4504402"/>
            <a:ext cx="6627645" cy="626889"/>
          </a:xfrm>
          <a:custGeom>
            <a:avLst/>
            <a:gdLst>
              <a:gd name="connsiteX0" fmla="*/ 0 w 6123472"/>
              <a:gd name="connsiteY0" fmla="*/ 0 h 626889"/>
              <a:gd name="connsiteX1" fmla="*/ 6123472 w 6123472"/>
              <a:gd name="connsiteY1" fmla="*/ 0 h 626889"/>
              <a:gd name="connsiteX2" fmla="*/ 6123472 w 6123472"/>
              <a:gd name="connsiteY2" fmla="*/ 626889 h 626889"/>
              <a:gd name="connsiteX3" fmla="*/ 0 w 6123472"/>
              <a:gd name="connsiteY3" fmla="*/ 626889 h 626889"/>
              <a:gd name="connsiteX4" fmla="*/ 0 w 6123472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3472" h="626889">
                <a:moveTo>
                  <a:pt x="0" y="0"/>
                </a:moveTo>
                <a:lnTo>
                  <a:pt x="6123472" y="0"/>
                </a:lnTo>
                <a:lnTo>
                  <a:pt x="6123472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объемов использования ресурсов в разрезе работ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3486786" y="5444436"/>
            <a:ext cx="6572683" cy="626889"/>
          </a:xfrm>
          <a:custGeom>
            <a:avLst/>
            <a:gdLst>
              <a:gd name="connsiteX0" fmla="*/ 0 w 6572683"/>
              <a:gd name="connsiteY0" fmla="*/ 0 h 626889"/>
              <a:gd name="connsiteX1" fmla="*/ 6572683 w 6572683"/>
              <a:gd name="connsiteY1" fmla="*/ 0 h 626889"/>
              <a:gd name="connsiteX2" fmla="*/ 6572683 w 6572683"/>
              <a:gd name="connsiteY2" fmla="*/ 626889 h 626889"/>
              <a:gd name="connsiteX3" fmla="*/ 0 w 6572683"/>
              <a:gd name="connsiteY3" fmla="*/ 626889 h 626889"/>
              <a:gd name="connsiteX4" fmla="*/ 0 w 6572683"/>
              <a:gd name="connsiteY4" fmla="*/ 0 h 62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83" h="626889">
                <a:moveTo>
                  <a:pt x="0" y="0"/>
                </a:moveTo>
                <a:lnTo>
                  <a:pt x="6572683" y="0"/>
                </a:lnTo>
                <a:lnTo>
                  <a:pt x="6572683" y="626889"/>
                </a:lnTo>
                <a:lnTo>
                  <a:pt x="0" y="6268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497594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>
                <a:solidFill>
                  <a:schemeClr val="tx1"/>
                </a:solidFill>
                <a:latin typeface="Arial Black" panose="020B0A04020102020204" pitchFamily="34" charset="0"/>
              </a:rPr>
              <a:t>План-фактный анализ исполнения объемов работ</a:t>
            </a:r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 bwMode="auto">
          <a:xfrm flipV="1">
            <a:off x="2847975" y="3876577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 bwMode="auto">
          <a:xfrm flipV="1">
            <a:off x="2847975" y="2003093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flipV="1">
            <a:off x="2847975" y="4816610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 bwMode="auto">
          <a:xfrm flipV="1">
            <a:off x="2847975" y="5756644"/>
            <a:ext cx="621594" cy="2470"/>
          </a:xfrm>
          <a:prstGeom prst="straightConnector1">
            <a:avLst/>
          </a:prstGeom>
          <a:ln>
            <a:solidFill>
              <a:schemeClr val="accent2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5840" y="353369"/>
            <a:ext cx="9814560" cy="813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Сокращение времени на анализ затрат и себестоимости в разрезе объектов строительства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04912410"/>
              </p:ext>
            </p:extLst>
          </p:nvPr>
        </p:nvGraphicFramePr>
        <p:xfrm>
          <a:off x="3287689" y="1224236"/>
          <a:ext cx="6880691" cy="503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66b15397b5d01298b5f0d7b9169bd62d1839df4f_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6992" y="2249977"/>
            <a:ext cx="945215" cy="92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JA-multi_taskin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9600" y="3250205"/>
            <a:ext cx="813454" cy="99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не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22207" y="5316664"/>
            <a:ext cx="1051392" cy="105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о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84805" y="1206163"/>
            <a:ext cx="1137402" cy="98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4770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77513" y="4353280"/>
            <a:ext cx="962378" cy="96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4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</Template>
  <TotalTime>61</TotalTime>
  <Words>3581</Words>
  <Application>Microsoft Office PowerPoint</Application>
  <PresentationFormat>Широкоэкранный</PresentationFormat>
  <Paragraphs>373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Tahoma</vt:lpstr>
      <vt:lpstr>Times New Roman</vt:lpstr>
      <vt:lpstr>Wingdings</vt:lpstr>
      <vt:lpstr>Шаблон по брендбукингу Рейтинг</vt:lpstr>
      <vt:lpstr>1С:Бухгалтерия строительной организации для Казахстана </vt:lpstr>
      <vt:lpstr>1С:Бухгалтерия строительной организации для Казахстана</vt:lpstr>
      <vt:lpstr>Функционал программы</vt:lpstr>
      <vt:lpstr>Функционал программы</vt:lpstr>
      <vt:lpstr>Основные возможности прикладного решения </vt:lpstr>
      <vt:lpstr>Основные преимущества «1С:Бухгалтерия строительной организации для Казахстана» </vt:lpstr>
      <vt:lpstr>Система быстрого взаимодействия между отделами  и повышение эффективности использования рабочего времени сотрудниками</vt:lpstr>
      <vt:lpstr>Оперативный учет затрат в разрезе объектов и подразделений</vt:lpstr>
      <vt:lpstr>Сокращение времени на анализ затрат и себестоимости в разрезе объектов строительства</vt:lpstr>
      <vt:lpstr>1С:Бухгалтерия строительной организации для Казахстана</vt:lpstr>
      <vt:lpstr>Функциональные возможности отраслевого решения </vt:lpstr>
      <vt:lpstr>Функциональная деятельность производственно-технического отдела строительной организации</vt:lpstr>
      <vt:lpstr>Инженер ПТО как пользователь «1С:Бухгалтерия строительной организации для Казахстана»</vt:lpstr>
      <vt:lpstr>Планирование СМР</vt:lpstr>
      <vt:lpstr>Ведение перечня производимых строительно-монтажных работ с указанием расценок и нормативных ресурсов</vt:lpstr>
      <vt:lpstr>Ведение перечня производимых строительно-монтажных работ с указанием расценок и нормативных ресурсов</vt:lpstr>
      <vt:lpstr>Определение объемов выполнения строительно–монтажных работ</vt:lpstr>
      <vt:lpstr>Определение объемов выполнения строительно–монтажных работ</vt:lpstr>
      <vt:lpstr>Определение объемов выполнения строительно–монтажных работ</vt:lpstr>
      <vt:lpstr>Печатные формы</vt:lpstr>
      <vt:lpstr>Формирование путевых листов и сдельных нарядов на выполнение строительно-монтажных работ</vt:lpstr>
      <vt:lpstr>Учет исполнения СМР</vt:lpstr>
      <vt:lpstr>Ведение журнала учета выполненных строительно-монтажных работ</vt:lpstr>
      <vt:lpstr>Учет субподрядных работ</vt:lpstr>
      <vt:lpstr>Учет субподрядных работ</vt:lpstr>
      <vt:lpstr>Формирование актов выполнения строительно-монтажных работ</vt:lpstr>
      <vt:lpstr>Формирование актов выполнения строительно-монтажных работ</vt:lpstr>
      <vt:lpstr>Формирование актов выполнения строительно-монтажных работ</vt:lpstr>
      <vt:lpstr>Формирование актов выполнения строительно-монтажных работ</vt:lpstr>
      <vt:lpstr>Печатные формы</vt:lpstr>
      <vt:lpstr>Расчеты с заказчиками и подрядчиками</vt:lpstr>
      <vt:lpstr>По вопросам сотрудничества и технической поддержки можно обращаться по следующим координатам: 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1С:Бухгалтерия строительной организации для Казахстана </dc:title>
  <dc:creator>Ольга Н. Михальчук</dc:creator>
  <cp:lastModifiedBy>Ольга Н. Михальчук</cp:lastModifiedBy>
  <cp:revision>24</cp:revision>
  <dcterms:created xsi:type="dcterms:W3CDTF">2025-04-30T09:09:55Z</dcterms:created>
  <dcterms:modified xsi:type="dcterms:W3CDTF">2025-04-30T11:34:14Z</dcterms:modified>
</cp:coreProperties>
</file>